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1"/>
  </p:notesMasterIdLst>
  <p:sldIdLst>
    <p:sldId id="256" r:id="rId3"/>
    <p:sldId id="1114" r:id="rId4"/>
    <p:sldId id="1130" r:id="rId5"/>
    <p:sldId id="1134" r:id="rId6"/>
    <p:sldId id="883" r:id="rId7"/>
    <p:sldId id="899" r:id="rId8"/>
    <p:sldId id="1152" r:id="rId9"/>
    <p:sldId id="1129" r:id="rId10"/>
    <p:sldId id="1131" r:id="rId11"/>
    <p:sldId id="1132" r:id="rId12"/>
    <p:sldId id="862" r:id="rId13"/>
    <p:sldId id="1153" r:id="rId14"/>
    <p:sldId id="1154" r:id="rId15"/>
    <p:sldId id="1164" r:id="rId16"/>
    <p:sldId id="1160" r:id="rId17"/>
    <p:sldId id="1159" r:id="rId18"/>
    <p:sldId id="1162" r:id="rId19"/>
    <p:sldId id="282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g/xpXn7ZApXcoiTUZEf1+ax03Z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69" Type="http://customschemas.google.com/relationships/presentationmetadata" Target="metadata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03483-F8A5-4A4D-8837-1099B7A94F9F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63ABA82-14C5-4AE5-AAB5-BE0E45F5B183}">
      <dgm:prSet phldrT="[Texto]" custT="1"/>
      <dgm:spPr/>
      <dgm:t>
        <a:bodyPr/>
        <a:lstStyle/>
        <a:p>
          <a:pPr algn="ctr"/>
          <a:r>
            <a:rPr lang="pt-BR" sz="2200" b="1" dirty="0">
              <a:latin typeface="Calibri" panose="020F0502020204030204" pitchFamily="34" charset="0"/>
              <a:cs typeface="Calibri" panose="020F0502020204030204" pitchFamily="34" charset="0"/>
            </a:rPr>
            <a:t>RESOLUÇÃO CMN Nº 4.963/2021</a:t>
          </a:r>
        </a:p>
      </dgm:t>
    </dgm:pt>
    <dgm:pt modelId="{0C481724-9BC2-449C-9767-BEF1F9C39D97}" type="parTrans" cxnId="{FFA99A06-B518-4B90-AA39-EEFE1D536097}">
      <dgm:prSet/>
      <dgm:spPr/>
      <dgm:t>
        <a:bodyPr/>
        <a:lstStyle/>
        <a:p>
          <a:pPr algn="just"/>
          <a:endParaRPr lang="pt-BR" sz="1400"/>
        </a:p>
      </dgm:t>
    </dgm:pt>
    <dgm:pt modelId="{49A6242B-2CA0-46E0-9AD9-501468A37C2A}" type="sibTrans" cxnId="{FFA99A06-B518-4B90-AA39-EEFE1D536097}">
      <dgm:prSet/>
      <dgm:spPr/>
      <dgm:t>
        <a:bodyPr/>
        <a:lstStyle/>
        <a:p>
          <a:pPr algn="just"/>
          <a:endParaRPr lang="pt-BR" sz="1400"/>
        </a:p>
      </dgm:t>
    </dgm:pt>
    <dgm:pt modelId="{3CD387A7-69E6-47FB-930D-F230C2A6C8D9}">
      <dgm:prSet phldrT="[Texto]" custT="1"/>
      <dgm:spPr/>
      <dgm:t>
        <a:bodyPr/>
        <a:lstStyle/>
        <a:p>
          <a:pPr algn="just">
            <a:buFont typeface="+mj-lt"/>
            <a:buAutoNum type="romanLcPeriod"/>
          </a:pPr>
          <a:endParaRPr lang="pt-BR" sz="1400" b="1" dirty="0"/>
        </a:p>
      </dgm:t>
    </dgm:pt>
    <dgm:pt modelId="{93AADCA1-CF09-4879-8D8A-4421C584B323}" type="parTrans" cxnId="{2A9EF158-0710-4E7A-B42D-6E5F12590D9C}">
      <dgm:prSet custT="1"/>
      <dgm:spPr/>
      <dgm:t>
        <a:bodyPr/>
        <a:lstStyle/>
        <a:p>
          <a:pPr algn="just"/>
          <a:endParaRPr lang="pt-BR" sz="1400" dirty="0"/>
        </a:p>
      </dgm:t>
    </dgm:pt>
    <dgm:pt modelId="{7BE92A03-8E94-4214-8511-2182297119EF}" type="sibTrans" cxnId="{2A9EF158-0710-4E7A-B42D-6E5F12590D9C}">
      <dgm:prSet/>
      <dgm:spPr/>
      <dgm:t>
        <a:bodyPr/>
        <a:lstStyle/>
        <a:p>
          <a:pPr algn="just"/>
          <a:endParaRPr lang="pt-BR" sz="1400"/>
        </a:p>
      </dgm:t>
    </dgm:pt>
    <dgm:pt modelId="{B926D3E0-262B-4D0F-A2B2-27BAC306E96C}">
      <dgm:prSet phldrT="[Texto]" custT="1"/>
      <dgm:spPr/>
      <dgm:t>
        <a:bodyPr/>
        <a:lstStyle/>
        <a:p>
          <a:pPr algn="just"/>
          <a:endParaRPr lang="pt-BR" sz="1400" b="1" dirty="0"/>
        </a:p>
      </dgm:t>
    </dgm:pt>
    <dgm:pt modelId="{BFF2C228-7565-452B-B0E6-6926C4D6008C}" type="parTrans" cxnId="{A6E3553A-956E-4B4F-9C6D-2ACD991BD7B0}">
      <dgm:prSet custT="1"/>
      <dgm:spPr/>
      <dgm:t>
        <a:bodyPr/>
        <a:lstStyle/>
        <a:p>
          <a:pPr algn="just"/>
          <a:endParaRPr lang="pt-BR" sz="1400" dirty="0"/>
        </a:p>
      </dgm:t>
    </dgm:pt>
    <dgm:pt modelId="{DEAFC47B-7CDE-479C-ABED-7FAAD24DCBA9}" type="sibTrans" cxnId="{A6E3553A-956E-4B4F-9C6D-2ACD991BD7B0}">
      <dgm:prSet/>
      <dgm:spPr/>
      <dgm:t>
        <a:bodyPr/>
        <a:lstStyle/>
        <a:p>
          <a:pPr algn="just"/>
          <a:endParaRPr lang="pt-BR" sz="1400"/>
        </a:p>
      </dgm:t>
    </dgm:pt>
    <dgm:pt modelId="{D816652B-B4B7-4382-B1B8-0094C18F341E}">
      <dgm:prSet phldrT="[Texto]" custT="1"/>
      <dgm:spPr/>
      <dgm:t>
        <a:bodyPr/>
        <a:lstStyle/>
        <a:p>
          <a:pPr algn="just"/>
          <a:endParaRPr lang="pt-BR" sz="1400" b="1" dirty="0"/>
        </a:p>
      </dgm:t>
    </dgm:pt>
    <dgm:pt modelId="{3DA2A983-27CC-48B9-BA38-47CA793DBAB9}" type="parTrans" cxnId="{172B468B-B308-4687-9C71-744D09BB09F2}">
      <dgm:prSet/>
      <dgm:spPr/>
      <dgm:t>
        <a:bodyPr/>
        <a:lstStyle/>
        <a:p>
          <a:endParaRPr lang="pt-BR" dirty="0"/>
        </a:p>
      </dgm:t>
    </dgm:pt>
    <dgm:pt modelId="{5FF9EA10-779B-4E98-801C-CA0B760A7EDE}" type="sibTrans" cxnId="{172B468B-B308-4687-9C71-744D09BB09F2}">
      <dgm:prSet/>
      <dgm:spPr/>
      <dgm:t>
        <a:bodyPr/>
        <a:lstStyle/>
        <a:p>
          <a:endParaRPr lang="pt-BR"/>
        </a:p>
      </dgm:t>
    </dgm:pt>
    <dgm:pt modelId="{C77F4685-3100-430C-8531-FA0DF070B2EE}">
      <dgm:prSet phldrT="[Texto]" custT="1"/>
      <dgm:spPr/>
      <dgm:t>
        <a:bodyPr/>
        <a:lstStyle/>
        <a:p>
          <a:pPr algn="just"/>
          <a:endParaRPr lang="pt-BR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980F71-FB94-4853-858C-D87241320CAA}" type="sibTrans" cxnId="{F404E8CC-5668-4C05-A574-98527C7FD846}">
      <dgm:prSet/>
      <dgm:spPr/>
      <dgm:t>
        <a:bodyPr/>
        <a:lstStyle/>
        <a:p>
          <a:pPr algn="just"/>
          <a:endParaRPr lang="pt-BR" sz="1400"/>
        </a:p>
      </dgm:t>
    </dgm:pt>
    <dgm:pt modelId="{3C662A73-BC3F-47B6-8E46-EE4D0BCB58D4}" type="parTrans" cxnId="{F404E8CC-5668-4C05-A574-98527C7FD846}">
      <dgm:prSet custT="1"/>
      <dgm:spPr/>
      <dgm:t>
        <a:bodyPr/>
        <a:lstStyle/>
        <a:p>
          <a:pPr algn="just"/>
          <a:endParaRPr lang="pt-BR" sz="1400" dirty="0"/>
        </a:p>
      </dgm:t>
    </dgm:pt>
    <dgm:pt modelId="{E4AF6F1B-35A4-4B15-A046-C7FE55CCCD34}" type="pres">
      <dgm:prSet presAssocID="{26703483-F8A5-4A4D-8837-1099B7A94F9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6D83DB-B0A7-4593-851E-187C849D3ABC}" type="pres">
      <dgm:prSet presAssocID="{963ABA82-14C5-4AE5-AAB5-BE0E45F5B183}" presName="root1" presStyleCnt="0"/>
      <dgm:spPr/>
    </dgm:pt>
    <dgm:pt modelId="{68DEB1BD-A20D-4640-9F10-0F8141AF0D6C}" type="pres">
      <dgm:prSet presAssocID="{963ABA82-14C5-4AE5-AAB5-BE0E45F5B183}" presName="LevelOneTextNode" presStyleLbl="node0" presStyleIdx="0" presStyleCnt="1" custAng="2281731" custScaleX="153807" custScaleY="59200" custLinFactX="-171839" custLinFactNeighborX="-200000" custLinFactNeighborY="-10885">
        <dgm:presLayoutVars>
          <dgm:chPref val="3"/>
        </dgm:presLayoutVars>
      </dgm:prSet>
      <dgm:spPr/>
    </dgm:pt>
    <dgm:pt modelId="{8F2A4C0A-0DF5-4E19-8030-B6907000E330}" type="pres">
      <dgm:prSet presAssocID="{963ABA82-14C5-4AE5-AAB5-BE0E45F5B183}" presName="level2hierChild" presStyleCnt="0"/>
      <dgm:spPr/>
    </dgm:pt>
    <dgm:pt modelId="{A06CAAF6-E4F8-46A5-BB07-BCCD6AF821B8}" type="pres">
      <dgm:prSet presAssocID="{93AADCA1-CF09-4879-8D8A-4421C584B323}" presName="conn2-1" presStyleLbl="parChTrans1D2" presStyleIdx="0" presStyleCnt="4"/>
      <dgm:spPr/>
    </dgm:pt>
    <dgm:pt modelId="{C0561721-A2A2-4322-B937-7BEC85F9AAB3}" type="pres">
      <dgm:prSet presAssocID="{93AADCA1-CF09-4879-8D8A-4421C584B323}" presName="connTx" presStyleLbl="parChTrans1D2" presStyleIdx="0" presStyleCnt="4"/>
      <dgm:spPr/>
    </dgm:pt>
    <dgm:pt modelId="{2041BBEA-4E66-4796-880A-8BDC354DEC26}" type="pres">
      <dgm:prSet presAssocID="{3CD387A7-69E6-47FB-930D-F230C2A6C8D9}" presName="root2" presStyleCnt="0"/>
      <dgm:spPr/>
    </dgm:pt>
    <dgm:pt modelId="{44B5867F-7044-4E79-AF50-EE1847E10F77}" type="pres">
      <dgm:prSet presAssocID="{3CD387A7-69E6-47FB-930D-F230C2A6C8D9}" presName="LevelTwoTextNode" presStyleLbl="node2" presStyleIdx="0" presStyleCnt="4" custScaleX="453060">
        <dgm:presLayoutVars>
          <dgm:chPref val="3"/>
        </dgm:presLayoutVars>
      </dgm:prSet>
      <dgm:spPr/>
    </dgm:pt>
    <dgm:pt modelId="{9CC1438F-7FC4-44FA-80A0-22B5329A1E82}" type="pres">
      <dgm:prSet presAssocID="{3CD387A7-69E6-47FB-930D-F230C2A6C8D9}" presName="level3hierChild" presStyleCnt="0"/>
      <dgm:spPr/>
    </dgm:pt>
    <dgm:pt modelId="{3BA71BCE-5A07-49C0-B38D-2338427B63E8}" type="pres">
      <dgm:prSet presAssocID="{3DA2A983-27CC-48B9-BA38-47CA793DBAB9}" presName="conn2-1" presStyleLbl="parChTrans1D2" presStyleIdx="1" presStyleCnt="4"/>
      <dgm:spPr/>
    </dgm:pt>
    <dgm:pt modelId="{17C8C695-D8E5-44B1-9FE8-B62A158F9B63}" type="pres">
      <dgm:prSet presAssocID="{3DA2A983-27CC-48B9-BA38-47CA793DBAB9}" presName="connTx" presStyleLbl="parChTrans1D2" presStyleIdx="1" presStyleCnt="4"/>
      <dgm:spPr/>
    </dgm:pt>
    <dgm:pt modelId="{78021E5D-E5FD-4942-8038-492AEB5C4DE9}" type="pres">
      <dgm:prSet presAssocID="{D816652B-B4B7-4382-B1B8-0094C18F341E}" presName="root2" presStyleCnt="0"/>
      <dgm:spPr/>
    </dgm:pt>
    <dgm:pt modelId="{06BE9A77-BF5A-40E0-9A36-B95770725226}" type="pres">
      <dgm:prSet presAssocID="{D816652B-B4B7-4382-B1B8-0094C18F341E}" presName="LevelTwoTextNode" presStyleLbl="node2" presStyleIdx="1" presStyleCnt="4" custScaleX="452579">
        <dgm:presLayoutVars>
          <dgm:chPref val="3"/>
        </dgm:presLayoutVars>
      </dgm:prSet>
      <dgm:spPr/>
    </dgm:pt>
    <dgm:pt modelId="{ECC5ED31-479E-4B1A-9527-13A4A9E1A8A5}" type="pres">
      <dgm:prSet presAssocID="{D816652B-B4B7-4382-B1B8-0094C18F341E}" presName="level3hierChild" presStyleCnt="0"/>
      <dgm:spPr/>
    </dgm:pt>
    <dgm:pt modelId="{2AE2BC03-59E2-49DE-A3B3-ACF66C852FB0}" type="pres">
      <dgm:prSet presAssocID="{BFF2C228-7565-452B-B0E6-6926C4D6008C}" presName="conn2-1" presStyleLbl="parChTrans1D2" presStyleIdx="2" presStyleCnt="4"/>
      <dgm:spPr/>
    </dgm:pt>
    <dgm:pt modelId="{70F062EE-020B-49FB-82FA-10F0DB98D8EC}" type="pres">
      <dgm:prSet presAssocID="{BFF2C228-7565-452B-B0E6-6926C4D6008C}" presName="connTx" presStyleLbl="parChTrans1D2" presStyleIdx="2" presStyleCnt="4"/>
      <dgm:spPr/>
    </dgm:pt>
    <dgm:pt modelId="{E0A9C41B-5154-42AB-96D2-9B110B58D9E5}" type="pres">
      <dgm:prSet presAssocID="{B926D3E0-262B-4D0F-A2B2-27BAC306E96C}" presName="root2" presStyleCnt="0"/>
      <dgm:spPr/>
    </dgm:pt>
    <dgm:pt modelId="{163B39FC-070D-44AF-8101-EFB1023507E1}" type="pres">
      <dgm:prSet presAssocID="{B926D3E0-262B-4D0F-A2B2-27BAC306E96C}" presName="LevelTwoTextNode" presStyleLbl="node2" presStyleIdx="2" presStyleCnt="4" custScaleX="453060">
        <dgm:presLayoutVars>
          <dgm:chPref val="3"/>
        </dgm:presLayoutVars>
      </dgm:prSet>
      <dgm:spPr/>
    </dgm:pt>
    <dgm:pt modelId="{50B0CD7E-9086-4F3F-BA89-6A062474B57E}" type="pres">
      <dgm:prSet presAssocID="{B926D3E0-262B-4D0F-A2B2-27BAC306E96C}" presName="level3hierChild" presStyleCnt="0"/>
      <dgm:spPr/>
    </dgm:pt>
    <dgm:pt modelId="{4D1E2687-A953-4F47-9EE4-46EF76C7B164}" type="pres">
      <dgm:prSet presAssocID="{3C662A73-BC3F-47B6-8E46-EE4D0BCB58D4}" presName="conn2-1" presStyleLbl="parChTrans1D2" presStyleIdx="3" presStyleCnt="4"/>
      <dgm:spPr/>
    </dgm:pt>
    <dgm:pt modelId="{265534E3-1186-4206-86DF-E649F1937BDD}" type="pres">
      <dgm:prSet presAssocID="{3C662A73-BC3F-47B6-8E46-EE4D0BCB58D4}" presName="connTx" presStyleLbl="parChTrans1D2" presStyleIdx="3" presStyleCnt="4"/>
      <dgm:spPr/>
    </dgm:pt>
    <dgm:pt modelId="{E63C010E-1819-4E63-95D3-9E5ACFA8CFEF}" type="pres">
      <dgm:prSet presAssocID="{C77F4685-3100-430C-8531-FA0DF070B2EE}" presName="root2" presStyleCnt="0"/>
      <dgm:spPr/>
    </dgm:pt>
    <dgm:pt modelId="{921E3E9E-AE77-4A89-A739-D0CFB96CBDFF}" type="pres">
      <dgm:prSet presAssocID="{C77F4685-3100-430C-8531-FA0DF070B2EE}" presName="LevelTwoTextNode" presStyleLbl="node2" presStyleIdx="3" presStyleCnt="4" custScaleX="453060">
        <dgm:presLayoutVars>
          <dgm:chPref val="3"/>
        </dgm:presLayoutVars>
      </dgm:prSet>
      <dgm:spPr/>
    </dgm:pt>
    <dgm:pt modelId="{C8EDA332-E42D-42D5-BACB-CA162D81DF91}" type="pres">
      <dgm:prSet presAssocID="{C77F4685-3100-430C-8531-FA0DF070B2EE}" presName="level3hierChild" presStyleCnt="0"/>
      <dgm:spPr/>
    </dgm:pt>
  </dgm:ptLst>
  <dgm:cxnLst>
    <dgm:cxn modelId="{FFA99A06-B518-4B90-AA39-EEFE1D536097}" srcId="{26703483-F8A5-4A4D-8837-1099B7A94F9F}" destId="{963ABA82-14C5-4AE5-AAB5-BE0E45F5B183}" srcOrd="0" destOrd="0" parTransId="{0C481724-9BC2-449C-9767-BEF1F9C39D97}" sibTransId="{49A6242B-2CA0-46E0-9AD9-501468A37C2A}"/>
    <dgm:cxn modelId="{3EE41C07-DDFB-4CA2-A9D8-4A811C5D7904}" type="presOf" srcId="{3C662A73-BC3F-47B6-8E46-EE4D0BCB58D4}" destId="{4D1E2687-A953-4F47-9EE4-46EF76C7B164}" srcOrd="0" destOrd="0" presId="urn:microsoft.com/office/officeart/2008/layout/HorizontalMultiLevelHierarchy"/>
    <dgm:cxn modelId="{8D448211-B1F7-4211-B7A2-59C7CA717F27}" type="presOf" srcId="{963ABA82-14C5-4AE5-AAB5-BE0E45F5B183}" destId="{68DEB1BD-A20D-4640-9F10-0F8141AF0D6C}" srcOrd="0" destOrd="0" presId="urn:microsoft.com/office/officeart/2008/layout/HorizontalMultiLevelHierarchy"/>
    <dgm:cxn modelId="{00354F23-AC73-4A91-A6E0-B3A4AE94F430}" type="presOf" srcId="{93AADCA1-CF09-4879-8D8A-4421C584B323}" destId="{A06CAAF6-E4F8-46A5-BB07-BCCD6AF821B8}" srcOrd="0" destOrd="0" presId="urn:microsoft.com/office/officeart/2008/layout/HorizontalMultiLevelHierarchy"/>
    <dgm:cxn modelId="{A2935826-093B-4124-976D-B03D1F8F9F9C}" type="presOf" srcId="{3C662A73-BC3F-47B6-8E46-EE4D0BCB58D4}" destId="{265534E3-1186-4206-86DF-E649F1937BDD}" srcOrd="1" destOrd="0" presId="urn:microsoft.com/office/officeart/2008/layout/HorizontalMultiLevelHierarchy"/>
    <dgm:cxn modelId="{AF1D2727-7F95-4CF4-8C70-1C39E44DE9E3}" type="presOf" srcId="{26703483-F8A5-4A4D-8837-1099B7A94F9F}" destId="{E4AF6F1B-35A4-4B15-A046-C7FE55CCCD34}" srcOrd="0" destOrd="0" presId="urn:microsoft.com/office/officeart/2008/layout/HorizontalMultiLevelHierarchy"/>
    <dgm:cxn modelId="{18BAD432-ECB6-49F5-AC19-45A5E7AC2480}" type="presOf" srcId="{3DA2A983-27CC-48B9-BA38-47CA793DBAB9}" destId="{17C8C695-D8E5-44B1-9FE8-B62A158F9B63}" srcOrd="1" destOrd="0" presId="urn:microsoft.com/office/officeart/2008/layout/HorizontalMultiLevelHierarchy"/>
    <dgm:cxn modelId="{A6E3553A-956E-4B4F-9C6D-2ACD991BD7B0}" srcId="{963ABA82-14C5-4AE5-AAB5-BE0E45F5B183}" destId="{B926D3E0-262B-4D0F-A2B2-27BAC306E96C}" srcOrd="2" destOrd="0" parTransId="{BFF2C228-7565-452B-B0E6-6926C4D6008C}" sibTransId="{DEAFC47B-7CDE-479C-ABED-7FAAD24DCBA9}"/>
    <dgm:cxn modelId="{F1892E5B-0BC5-4339-84C8-8351ADE2B496}" type="presOf" srcId="{C77F4685-3100-430C-8531-FA0DF070B2EE}" destId="{921E3E9E-AE77-4A89-A739-D0CFB96CBDFF}" srcOrd="0" destOrd="0" presId="urn:microsoft.com/office/officeart/2008/layout/HorizontalMultiLevelHierarchy"/>
    <dgm:cxn modelId="{EAA9E876-FD70-47EA-8D97-B14D2F9CC6D2}" type="presOf" srcId="{B926D3E0-262B-4D0F-A2B2-27BAC306E96C}" destId="{163B39FC-070D-44AF-8101-EFB1023507E1}" srcOrd="0" destOrd="0" presId="urn:microsoft.com/office/officeart/2008/layout/HorizontalMultiLevelHierarchy"/>
    <dgm:cxn modelId="{2A9EF158-0710-4E7A-B42D-6E5F12590D9C}" srcId="{963ABA82-14C5-4AE5-AAB5-BE0E45F5B183}" destId="{3CD387A7-69E6-47FB-930D-F230C2A6C8D9}" srcOrd="0" destOrd="0" parTransId="{93AADCA1-CF09-4879-8D8A-4421C584B323}" sibTransId="{7BE92A03-8E94-4214-8511-2182297119EF}"/>
    <dgm:cxn modelId="{172B468B-B308-4687-9C71-744D09BB09F2}" srcId="{963ABA82-14C5-4AE5-AAB5-BE0E45F5B183}" destId="{D816652B-B4B7-4382-B1B8-0094C18F341E}" srcOrd="1" destOrd="0" parTransId="{3DA2A983-27CC-48B9-BA38-47CA793DBAB9}" sibTransId="{5FF9EA10-779B-4E98-801C-CA0B760A7EDE}"/>
    <dgm:cxn modelId="{9E50228F-33F7-4C40-B452-6E340F3DBEFB}" type="presOf" srcId="{BFF2C228-7565-452B-B0E6-6926C4D6008C}" destId="{2AE2BC03-59E2-49DE-A3B3-ACF66C852FB0}" srcOrd="0" destOrd="0" presId="urn:microsoft.com/office/officeart/2008/layout/HorizontalMultiLevelHierarchy"/>
    <dgm:cxn modelId="{1E070FA3-542A-4670-BF75-317A9CF2DDF4}" type="presOf" srcId="{D816652B-B4B7-4382-B1B8-0094C18F341E}" destId="{06BE9A77-BF5A-40E0-9A36-B95770725226}" srcOrd="0" destOrd="0" presId="urn:microsoft.com/office/officeart/2008/layout/HorizontalMultiLevelHierarchy"/>
    <dgm:cxn modelId="{F404E8CC-5668-4C05-A574-98527C7FD846}" srcId="{963ABA82-14C5-4AE5-AAB5-BE0E45F5B183}" destId="{C77F4685-3100-430C-8531-FA0DF070B2EE}" srcOrd="3" destOrd="0" parTransId="{3C662A73-BC3F-47B6-8E46-EE4D0BCB58D4}" sibTransId="{71980F71-FB94-4853-858C-D87241320CAA}"/>
    <dgm:cxn modelId="{587C65DD-36B4-4DBF-B55F-345A9E94B0A6}" type="presOf" srcId="{BFF2C228-7565-452B-B0E6-6926C4D6008C}" destId="{70F062EE-020B-49FB-82FA-10F0DB98D8EC}" srcOrd="1" destOrd="0" presId="urn:microsoft.com/office/officeart/2008/layout/HorizontalMultiLevelHierarchy"/>
    <dgm:cxn modelId="{F3C49FE2-AFDE-4F36-9741-10F39B2493F8}" type="presOf" srcId="{93AADCA1-CF09-4879-8D8A-4421C584B323}" destId="{C0561721-A2A2-4322-B937-7BEC85F9AAB3}" srcOrd="1" destOrd="0" presId="urn:microsoft.com/office/officeart/2008/layout/HorizontalMultiLevelHierarchy"/>
    <dgm:cxn modelId="{DA7E0FF2-E9B9-464F-B7F4-A21176297479}" type="presOf" srcId="{3CD387A7-69E6-47FB-930D-F230C2A6C8D9}" destId="{44B5867F-7044-4E79-AF50-EE1847E10F77}" srcOrd="0" destOrd="0" presId="urn:microsoft.com/office/officeart/2008/layout/HorizontalMultiLevelHierarchy"/>
    <dgm:cxn modelId="{FA6CE9FC-9529-4EC1-82A1-8BBE566A9398}" type="presOf" srcId="{3DA2A983-27CC-48B9-BA38-47CA793DBAB9}" destId="{3BA71BCE-5A07-49C0-B38D-2338427B63E8}" srcOrd="0" destOrd="0" presId="urn:microsoft.com/office/officeart/2008/layout/HorizontalMultiLevelHierarchy"/>
    <dgm:cxn modelId="{8DF1D701-B738-4BB8-AA7A-154D47BCF17C}" type="presParOf" srcId="{E4AF6F1B-35A4-4B15-A046-C7FE55CCCD34}" destId="{C56D83DB-B0A7-4593-851E-187C849D3ABC}" srcOrd="0" destOrd="0" presId="urn:microsoft.com/office/officeart/2008/layout/HorizontalMultiLevelHierarchy"/>
    <dgm:cxn modelId="{B15D71FD-D865-41D5-9F7D-D6C403424CA9}" type="presParOf" srcId="{C56D83DB-B0A7-4593-851E-187C849D3ABC}" destId="{68DEB1BD-A20D-4640-9F10-0F8141AF0D6C}" srcOrd="0" destOrd="0" presId="urn:microsoft.com/office/officeart/2008/layout/HorizontalMultiLevelHierarchy"/>
    <dgm:cxn modelId="{026EC8D3-0C35-4509-9C7B-0E341E764ED0}" type="presParOf" srcId="{C56D83DB-B0A7-4593-851E-187C849D3ABC}" destId="{8F2A4C0A-0DF5-4E19-8030-B6907000E330}" srcOrd="1" destOrd="0" presId="urn:microsoft.com/office/officeart/2008/layout/HorizontalMultiLevelHierarchy"/>
    <dgm:cxn modelId="{BEC46E5F-A50B-4DD4-8B6D-8777381F8A5A}" type="presParOf" srcId="{8F2A4C0A-0DF5-4E19-8030-B6907000E330}" destId="{A06CAAF6-E4F8-46A5-BB07-BCCD6AF821B8}" srcOrd="0" destOrd="0" presId="urn:microsoft.com/office/officeart/2008/layout/HorizontalMultiLevelHierarchy"/>
    <dgm:cxn modelId="{42B0E9FE-AD56-4199-87E4-BEA78834540D}" type="presParOf" srcId="{A06CAAF6-E4F8-46A5-BB07-BCCD6AF821B8}" destId="{C0561721-A2A2-4322-B937-7BEC85F9AAB3}" srcOrd="0" destOrd="0" presId="urn:microsoft.com/office/officeart/2008/layout/HorizontalMultiLevelHierarchy"/>
    <dgm:cxn modelId="{B47A5A85-9C94-4157-9BC4-88713653287A}" type="presParOf" srcId="{8F2A4C0A-0DF5-4E19-8030-B6907000E330}" destId="{2041BBEA-4E66-4796-880A-8BDC354DEC26}" srcOrd="1" destOrd="0" presId="urn:microsoft.com/office/officeart/2008/layout/HorizontalMultiLevelHierarchy"/>
    <dgm:cxn modelId="{1593277A-F130-4015-A641-A1617E8DFA18}" type="presParOf" srcId="{2041BBEA-4E66-4796-880A-8BDC354DEC26}" destId="{44B5867F-7044-4E79-AF50-EE1847E10F77}" srcOrd="0" destOrd="0" presId="urn:microsoft.com/office/officeart/2008/layout/HorizontalMultiLevelHierarchy"/>
    <dgm:cxn modelId="{72E73FBC-B0C4-431E-8826-A3831DEE1C5E}" type="presParOf" srcId="{2041BBEA-4E66-4796-880A-8BDC354DEC26}" destId="{9CC1438F-7FC4-44FA-80A0-22B5329A1E82}" srcOrd="1" destOrd="0" presId="urn:microsoft.com/office/officeart/2008/layout/HorizontalMultiLevelHierarchy"/>
    <dgm:cxn modelId="{C221A2CA-7D80-4F45-B04C-16E67720EFFC}" type="presParOf" srcId="{8F2A4C0A-0DF5-4E19-8030-B6907000E330}" destId="{3BA71BCE-5A07-49C0-B38D-2338427B63E8}" srcOrd="2" destOrd="0" presId="urn:microsoft.com/office/officeart/2008/layout/HorizontalMultiLevelHierarchy"/>
    <dgm:cxn modelId="{0858901E-1917-4685-9E55-91C8BF4A02FC}" type="presParOf" srcId="{3BA71BCE-5A07-49C0-B38D-2338427B63E8}" destId="{17C8C695-D8E5-44B1-9FE8-B62A158F9B63}" srcOrd="0" destOrd="0" presId="urn:microsoft.com/office/officeart/2008/layout/HorizontalMultiLevelHierarchy"/>
    <dgm:cxn modelId="{5E7BAEF5-19E5-40B1-B81B-4982AC2A327B}" type="presParOf" srcId="{8F2A4C0A-0DF5-4E19-8030-B6907000E330}" destId="{78021E5D-E5FD-4942-8038-492AEB5C4DE9}" srcOrd="3" destOrd="0" presId="urn:microsoft.com/office/officeart/2008/layout/HorizontalMultiLevelHierarchy"/>
    <dgm:cxn modelId="{B0672BB9-7956-4B8F-BF8C-A7947E2EC7B7}" type="presParOf" srcId="{78021E5D-E5FD-4942-8038-492AEB5C4DE9}" destId="{06BE9A77-BF5A-40E0-9A36-B95770725226}" srcOrd="0" destOrd="0" presId="urn:microsoft.com/office/officeart/2008/layout/HorizontalMultiLevelHierarchy"/>
    <dgm:cxn modelId="{2866DE49-F8FE-449B-B157-2E8C4BEB908F}" type="presParOf" srcId="{78021E5D-E5FD-4942-8038-492AEB5C4DE9}" destId="{ECC5ED31-479E-4B1A-9527-13A4A9E1A8A5}" srcOrd="1" destOrd="0" presId="urn:microsoft.com/office/officeart/2008/layout/HorizontalMultiLevelHierarchy"/>
    <dgm:cxn modelId="{7BB4FD40-0FD4-48D3-BB3D-70DDC39958B7}" type="presParOf" srcId="{8F2A4C0A-0DF5-4E19-8030-B6907000E330}" destId="{2AE2BC03-59E2-49DE-A3B3-ACF66C852FB0}" srcOrd="4" destOrd="0" presId="urn:microsoft.com/office/officeart/2008/layout/HorizontalMultiLevelHierarchy"/>
    <dgm:cxn modelId="{4C4112BE-69ED-45E9-9AA6-F0F1B9E0CE43}" type="presParOf" srcId="{2AE2BC03-59E2-49DE-A3B3-ACF66C852FB0}" destId="{70F062EE-020B-49FB-82FA-10F0DB98D8EC}" srcOrd="0" destOrd="0" presId="urn:microsoft.com/office/officeart/2008/layout/HorizontalMultiLevelHierarchy"/>
    <dgm:cxn modelId="{BF8DD858-26E6-4612-91F4-ABA481F14390}" type="presParOf" srcId="{8F2A4C0A-0DF5-4E19-8030-B6907000E330}" destId="{E0A9C41B-5154-42AB-96D2-9B110B58D9E5}" srcOrd="5" destOrd="0" presId="urn:microsoft.com/office/officeart/2008/layout/HorizontalMultiLevelHierarchy"/>
    <dgm:cxn modelId="{A94FFAD8-D38F-4183-A9A1-155B928E90F7}" type="presParOf" srcId="{E0A9C41B-5154-42AB-96D2-9B110B58D9E5}" destId="{163B39FC-070D-44AF-8101-EFB1023507E1}" srcOrd="0" destOrd="0" presId="urn:microsoft.com/office/officeart/2008/layout/HorizontalMultiLevelHierarchy"/>
    <dgm:cxn modelId="{C391DAAE-D707-4278-B7EC-F9A2CC72C0D8}" type="presParOf" srcId="{E0A9C41B-5154-42AB-96D2-9B110B58D9E5}" destId="{50B0CD7E-9086-4F3F-BA89-6A062474B57E}" srcOrd="1" destOrd="0" presId="urn:microsoft.com/office/officeart/2008/layout/HorizontalMultiLevelHierarchy"/>
    <dgm:cxn modelId="{054CB6A3-4484-4836-855A-50E82F11AE13}" type="presParOf" srcId="{8F2A4C0A-0DF5-4E19-8030-B6907000E330}" destId="{4D1E2687-A953-4F47-9EE4-46EF76C7B164}" srcOrd="6" destOrd="0" presId="urn:microsoft.com/office/officeart/2008/layout/HorizontalMultiLevelHierarchy"/>
    <dgm:cxn modelId="{8D3F6C8C-7FC5-453C-A3C3-C388A0358B66}" type="presParOf" srcId="{4D1E2687-A953-4F47-9EE4-46EF76C7B164}" destId="{265534E3-1186-4206-86DF-E649F1937BDD}" srcOrd="0" destOrd="0" presId="urn:microsoft.com/office/officeart/2008/layout/HorizontalMultiLevelHierarchy"/>
    <dgm:cxn modelId="{23E84302-A1E7-4A14-B108-AB794DE56D51}" type="presParOf" srcId="{8F2A4C0A-0DF5-4E19-8030-B6907000E330}" destId="{E63C010E-1819-4E63-95D3-9E5ACFA8CFEF}" srcOrd="7" destOrd="0" presId="urn:microsoft.com/office/officeart/2008/layout/HorizontalMultiLevelHierarchy"/>
    <dgm:cxn modelId="{67A6043F-7749-4F6F-94CA-09781C37DBC8}" type="presParOf" srcId="{E63C010E-1819-4E63-95D3-9E5ACFA8CFEF}" destId="{921E3E9E-AE77-4A89-A739-D0CFB96CBDFF}" srcOrd="0" destOrd="0" presId="urn:microsoft.com/office/officeart/2008/layout/HorizontalMultiLevelHierarchy"/>
    <dgm:cxn modelId="{F7F44980-4C73-4ABE-AB00-B5AA581D580B}" type="presParOf" srcId="{E63C010E-1819-4E63-95D3-9E5ACFA8CFEF}" destId="{C8EDA332-E42D-42D5-BACB-CA162D81DF9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43C749-609F-42D2-9ACC-D0AA3B955DC4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3E5EA8-FFD8-4560-8B96-9FC684BC0A60}">
      <dgm:prSet phldrT="[Texto]"/>
      <dgm:spPr/>
      <dgm:t>
        <a:bodyPr/>
        <a:lstStyle/>
        <a:p>
          <a:r>
            <a:rPr lang="pt-BR" dirty="0"/>
            <a:t> </a:t>
          </a:r>
        </a:p>
      </dgm:t>
    </dgm:pt>
    <dgm:pt modelId="{42E0F701-542A-4CCF-8E97-F7F550013CEA}" type="parTrans" cxnId="{E92ECE9F-C671-4146-BF65-65578210BC7B}">
      <dgm:prSet/>
      <dgm:spPr/>
      <dgm:t>
        <a:bodyPr/>
        <a:lstStyle/>
        <a:p>
          <a:endParaRPr lang="pt-BR"/>
        </a:p>
      </dgm:t>
    </dgm:pt>
    <dgm:pt modelId="{DE8354F2-0E25-4F6C-A3A2-F1D385D7F062}" type="sibTrans" cxnId="{E92ECE9F-C671-4146-BF65-65578210BC7B}">
      <dgm:prSet/>
      <dgm:spPr/>
      <dgm:t>
        <a:bodyPr/>
        <a:lstStyle/>
        <a:p>
          <a:endParaRPr lang="pt-BR"/>
        </a:p>
      </dgm:t>
    </dgm:pt>
    <dgm:pt modelId="{EF9FF801-CCC8-46F8-A92B-ACA22104D77A}">
      <dgm:prSet phldrT="[Texto]"/>
      <dgm:spPr/>
      <dgm:t>
        <a:bodyPr/>
        <a:lstStyle/>
        <a:p>
          <a:r>
            <a:rPr lang="pt-BR" dirty="0"/>
            <a:t> </a:t>
          </a:r>
        </a:p>
      </dgm:t>
    </dgm:pt>
    <dgm:pt modelId="{06114354-B0E6-42B3-99B0-0E8C0B61ABA7}" type="parTrans" cxnId="{6CC69BB4-C30F-4E92-A98D-BC773796B8AA}">
      <dgm:prSet/>
      <dgm:spPr/>
      <dgm:t>
        <a:bodyPr/>
        <a:lstStyle/>
        <a:p>
          <a:endParaRPr lang="pt-BR"/>
        </a:p>
      </dgm:t>
    </dgm:pt>
    <dgm:pt modelId="{477ED2AF-B896-4825-8CAA-C4E717588B97}" type="sibTrans" cxnId="{6CC69BB4-C30F-4E92-A98D-BC773796B8AA}">
      <dgm:prSet/>
      <dgm:spPr/>
      <dgm:t>
        <a:bodyPr/>
        <a:lstStyle/>
        <a:p>
          <a:endParaRPr lang="pt-BR"/>
        </a:p>
      </dgm:t>
    </dgm:pt>
    <dgm:pt modelId="{0720E45E-1D45-4BCF-B651-2D1C471EA7F4}" type="pres">
      <dgm:prSet presAssocID="{8243C749-609F-42D2-9ACC-D0AA3B955DC4}" presName="compositeShape" presStyleCnt="0">
        <dgm:presLayoutVars>
          <dgm:chMax val="2"/>
          <dgm:dir/>
          <dgm:resizeHandles val="exact"/>
        </dgm:presLayoutVars>
      </dgm:prSet>
      <dgm:spPr/>
    </dgm:pt>
    <dgm:pt modelId="{CAE22FBD-F7E8-47AD-B04F-7227A85E957D}" type="pres">
      <dgm:prSet presAssocID="{8243C749-609F-42D2-9ACC-D0AA3B955DC4}" presName="ribbon" presStyleLbl="node1" presStyleIdx="0" presStyleCnt="1" custScaleY="97824" custLinFactNeighborX="-1028" custLinFactNeighborY="-10146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B5D6953D-EC76-4475-BF70-3BF72EC914E6}" type="pres">
      <dgm:prSet presAssocID="{8243C749-609F-42D2-9ACC-D0AA3B955DC4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34E5133B-F8E5-4552-A67A-9215DC747298}" type="pres">
      <dgm:prSet presAssocID="{8243C749-609F-42D2-9ACC-D0AA3B955DC4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F74EA0A-D4D8-400E-A24F-900C69CDE8EF}" type="presOf" srcId="{8243C749-609F-42D2-9ACC-D0AA3B955DC4}" destId="{0720E45E-1D45-4BCF-B651-2D1C471EA7F4}" srcOrd="0" destOrd="0" presId="urn:microsoft.com/office/officeart/2005/8/layout/arrow6"/>
    <dgm:cxn modelId="{9009593D-657D-4833-B917-66425FB012A6}" type="presOf" srcId="{CC3E5EA8-FFD8-4560-8B96-9FC684BC0A60}" destId="{B5D6953D-EC76-4475-BF70-3BF72EC914E6}" srcOrd="0" destOrd="0" presId="urn:microsoft.com/office/officeart/2005/8/layout/arrow6"/>
    <dgm:cxn modelId="{E92ECE9F-C671-4146-BF65-65578210BC7B}" srcId="{8243C749-609F-42D2-9ACC-D0AA3B955DC4}" destId="{CC3E5EA8-FFD8-4560-8B96-9FC684BC0A60}" srcOrd="0" destOrd="0" parTransId="{42E0F701-542A-4CCF-8E97-F7F550013CEA}" sibTransId="{DE8354F2-0E25-4F6C-A3A2-F1D385D7F062}"/>
    <dgm:cxn modelId="{6CC69BB4-C30F-4E92-A98D-BC773796B8AA}" srcId="{8243C749-609F-42D2-9ACC-D0AA3B955DC4}" destId="{EF9FF801-CCC8-46F8-A92B-ACA22104D77A}" srcOrd="1" destOrd="0" parTransId="{06114354-B0E6-42B3-99B0-0E8C0B61ABA7}" sibTransId="{477ED2AF-B896-4825-8CAA-C4E717588B97}"/>
    <dgm:cxn modelId="{31B532E7-BEBD-45CE-BBFE-6A5FB8D9BEEC}" type="presOf" srcId="{EF9FF801-CCC8-46F8-A92B-ACA22104D77A}" destId="{34E5133B-F8E5-4552-A67A-9215DC747298}" srcOrd="0" destOrd="0" presId="urn:microsoft.com/office/officeart/2005/8/layout/arrow6"/>
    <dgm:cxn modelId="{BE69A9A9-1CD9-4DD5-AC23-C8E5BE7B2D96}" type="presParOf" srcId="{0720E45E-1D45-4BCF-B651-2D1C471EA7F4}" destId="{CAE22FBD-F7E8-47AD-B04F-7227A85E957D}" srcOrd="0" destOrd="0" presId="urn:microsoft.com/office/officeart/2005/8/layout/arrow6"/>
    <dgm:cxn modelId="{777F3CD3-FBB1-4CF7-923E-D045EE754463}" type="presParOf" srcId="{0720E45E-1D45-4BCF-B651-2D1C471EA7F4}" destId="{B5D6953D-EC76-4475-BF70-3BF72EC914E6}" srcOrd="1" destOrd="0" presId="urn:microsoft.com/office/officeart/2005/8/layout/arrow6"/>
    <dgm:cxn modelId="{C08D0521-2CED-42D5-B652-E065A525AE0A}" type="presParOf" srcId="{0720E45E-1D45-4BCF-B651-2D1C471EA7F4}" destId="{34E5133B-F8E5-4552-A67A-9215DC747298}" srcOrd="2" destOrd="0" presId="urn:microsoft.com/office/officeart/2005/8/layout/arrow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7F53CD-7602-4DD7-9C1A-A39DB4E873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D8A5544-84B5-4CCB-B83F-4B3641AC3AB6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dirty="0"/>
            <a:t> </a:t>
          </a:r>
        </a:p>
      </dgm:t>
    </dgm:pt>
    <dgm:pt modelId="{B991F755-AC85-41C5-8410-60943844A1B6}" type="parTrans" cxnId="{E60AA679-E3AC-4D62-BE73-4D2263F116EA}">
      <dgm:prSet/>
      <dgm:spPr/>
      <dgm:t>
        <a:bodyPr/>
        <a:lstStyle/>
        <a:p>
          <a:endParaRPr lang="pt-BR"/>
        </a:p>
      </dgm:t>
    </dgm:pt>
    <dgm:pt modelId="{B8F5758F-A4FE-4F71-96B0-8F2505CB7E5C}" type="sibTrans" cxnId="{E60AA679-E3AC-4D62-BE73-4D2263F116EA}">
      <dgm:prSet/>
      <dgm:spPr/>
      <dgm:t>
        <a:bodyPr/>
        <a:lstStyle/>
        <a:p>
          <a:endParaRPr lang="pt-BR"/>
        </a:p>
      </dgm:t>
    </dgm:pt>
    <dgm:pt modelId="{3A1B74CC-F889-4E40-854F-F823549A469D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dirty="0"/>
            <a:t> </a:t>
          </a:r>
        </a:p>
      </dgm:t>
    </dgm:pt>
    <dgm:pt modelId="{D952959B-C1E7-4DC9-BA2A-AC85DD120500}" type="parTrans" cxnId="{7FF4EAAB-B022-47C5-BAF7-DDD53B6074F5}">
      <dgm:prSet/>
      <dgm:spPr/>
      <dgm:t>
        <a:bodyPr/>
        <a:lstStyle/>
        <a:p>
          <a:endParaRPr lang="pt-BR"/>
        </a:p>
      </dgm:t>
    </dgm:pt>
    <dgm:pt modelId="{BFC4D60D-39BA-4994-9254-55B5A9EAD3BA}" type="sibTrans" cxnId="{7FF4EAAB-B022-47C5-BAF7-DDD53B6074F5}">
      <dgm:prSet/>
      <dgm:spPr/>
      <dgm:t>
        <a:bodyPr/>
        <a:lstStyle/>
        <a:p>
          <a:endParaRPr lang="pt-BR"/>
        </a:p>
      </dgm:t>
    </dgm:pt>
    <dgm:pt modelId="{DCE8BA8E-3BC4-4D5A-AACA-C3346F1A77B8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dirty="0"/>
            <a:t> </a:t>
          </a:r>
        </a:p>
      </dgm:t>
    </dgm:pt>
    <dgm:pt modelId="{ED937EF4-F567-4D8A-9BE3-D64923C7A5FF}" type="parTrans" cxnId="{CEB830AC-44C6-49C8-8CBF-CD99B18ECE40}">
      <dgm:prSet/>
      <dgm:spPr/>
      <dgm:t>
        <a:bodyPr/>
        <a:lstStyle/>
        <a:p>
          <a:endParaRPr lang="pt-BR"/>
        </a:p>
      </dgm:t>
    </dgm:pt>
    <dgm:pt modelId="{9292D645-27EB-43A7-951F-72C84D80AADE}" type="sibTrans" cxnId="{CEB830AC-44C6-49C8-8CBF-CD99B18ECE40}">
      <dgm:prSet/>
      <dgm:spPr/>
      <dgm:t>
        <a:bodyPr/>
        <a:lstStyle/>
        <a:p>
          <a:endParaRPr lang="pt-BR"/>
        </a:p>
      </dgm:t>
    </dgm:pt>
    <dgm:pt modelId="{952B8FB5-B2CC-43F6-AD7D-BD37C8F5E746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pt-B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16A73B-8185-4652-B266-3E8F68BCE025}" type="parTrans" cxnId="{971E641C-8E2D-45ED-8671-48413411ABA7}">
      <dgm:prSet/>
      <dgm:spPr/>
      <dgm:t>
        <a:bodyPr/>
        <a:lstStyle/>
        <a:p>
          <a:endParaRPr lang="pt-BR"/>
        </a:p>
      </dgm:t>
    </dgm:pt>
    <dgm:pt modelId="{27AE78CA-C9CA-4949-98FE-9C9FD4D4637E}" type="sibTrans" cxnId="{971E641C-8E2D-45ED-8671-48413411ABA7}">
      <dgm:prSet/>
      <dgm:spPr/>
      <dgm:t>
        <a:bodyPr/>
        <a:lstStyle/>
        <a:p>
          <a:endParaRPr lang="pt-BR"/>
        </a:p>
      </dgm:t>
    </dgm:pt>
    <dgm:pt modelId="{805D036F-EAFC-4BDF-BD07-2B8C30A585C2}" type="pres">
      <dgm:prSet presAssocID="{297F53CD-7602-4DD7-9C1A-A39DB4E87368}" presName="Name0" presStyleCnt="0">
        <dgm:presLayoutVars>
          <dgm:chMax val="7"/>
          <dgm:chPref val="7"/>
          <dgm:dir/>
        </dgm:presLayoutVars>
      </dgm:prSet>
      <dgm:spPr/>
    </dgm:pt>
    <dgm:pt modelId="{D75612E8-A724-49EE-897E-1DD12817E6EA}" type="pres">
      <dgm:prSet presAssocID="{297F53CD-7602-4DD7-9C1A-A39DB4E87368}" presName="Name1" presStyleCnt="0"/>
      <dgm:spPr/>
    </dgm:pt>
    <dgm:pt modelId="{AD70E119-B64B-4BBC-9677-45C7B591A74F}" type="pres">
      <dgm:prSet presAssocID="{297F53CD-7602-4DD7-9C1A-A39DB4E87368}" presName="cycle" presStyleCnt="0"/>
      <dgm:spPr/>
    </dgm:pt>
    <dgm:pt modelId="{52DA1D47-071D-487E-8EC7-B076EFA42932}" type="pres">
      <dgm:prSet presAssocID="{297F53CD-7602-4DD7-9C1A-A39DB4E87368}" presName="srcNode" presStyleLbl="node1" presStyleIdx="0" presStyleCnt="4"/>
      <dgm:spPr/>
    </dgm:pt>
    <dgm:pt modelId="{EE86DACC-021A-4057-B171-10832E8C9A99}" type="pres">
      <dgm:prSet presAssocID="{297F53CD-7602-4DD7-9C1A-A39DB4E87368}" presName="conn" presStyleLbl="parChTrans1D2" presStyleIdx="0" presStyleCnt="1"/>
      <dgm:spPr/>
    </dgm:pt>
    <dgm:pt modelId="{BECE3E16-2814-439F-8A66-092A20A04398}" type="pres">
      <dgm:prSet presAssocID="{297F53CD-7602-4DD7-9C1A-A39DB4E87368}" presName="extraNode" presStyleLbl="node1" presStyleIdx="0" presStyleCnt="4"/>
      <dgm:spPr/>
    </dgm:pt>
    <dgm:pt modelId="{B80549FE-4D5C-47F3-B3F2-A357EF1438FA}" type="pres">
      <dgm:prSet presAssocID="{297F53CD-7602-4DD7-9C1A-A39DB4E87368}" presName="dstNode" presStyleLbl="node1" presStyleIdx="0" presStyleCnt="4"/>
      <dgm:spPr/>
    </dgm:pt>
    <dgm:pt modelId="{1DC8052B-63C4-4397-B961-E5CD774D22EA}" type="pres">
      <dgm:prSet presAssocID="{DD8A5544-84B5-4CCB-B83F-4B3641AC3AB6}" presName="text_1" presStyleLbl="node1" presStyleIdx="0" presStyleCnt="4">
        <dgm:presLayoutVars>
          <dgm:bulletEnabled val="1"/>
        </dgm:presLayoutVars>
      </dgm:prSet>
      <dgm:spPr/>
    </dgm:pt>
    <dgm:pt modelId="{121D466B-2C47-4E3E-8647-807F40E4278F}" type="pres">
      <dgm:prSet presAssocID="{DD8A5544-84B5-4CCB-B83F-4B3641AC3AB6}" presName="accent_1" presStyleCnt="0"/>
      <dgm:spPr/>
    </dgm:pt>
    <dgm:pt modelId="{985726BC-7E3F-432E-AA8D-D53AC518540D}" type="pres">
      <dgm:prSet presAssocID="{DD8A5544-84B5-4CCB-B83F-4B3641AC3AB6}" presName="accentRepeatNode" presStyleLbl="solidFgAcc1" presStyleIdx="0" presStyleCnt="4"/>
      <dgm:spPr/>
    </dgm:pt>
    <dgm:pt modelId="{FB278272-4A31-4B3B-8348-6FFB7052B91D}" type="pres">
      <dgm:prSet presAssocID="{3A1B74CC-F889-4E40-854F-F823549A469D}" presName="text_2" presStyleLbl="node1" presStyleIdx="1" presStyleCnt="4">
        <dgm:presLayoutVars>
          <dgm:bulletEnabled val="1"/>
        </dgm:presLayoutVars>
      </dgm:prSet>
      <dgm:spPr/>
    </dgm:pt>
    <dgm:pt modelId="{2B4EB2FD-6284-414B-99BB-F93476CC9A60}" type="pres">
      <dgm:prSet presAssocID="{3A1B74CC-F889-4E40-854F-F823549A469D}" presName="accent_2" presStyleCnt="0"/>
      <dgm:spPr/>
    </dgm:pt>
    <dgm:pt modelId="{E84393BB-4183-4BC4-8C92-2D56351EEA5B}" type="pres">
      <dgm:prSet presAssocID="{3A1B74CC-F889-4E40-854F-F823549A469D}" presName="accentRepeatNode" presStyleLbl="solidFgAcc1" presStyleIdx="1" presStyleCnt="4"/>
      <dgm:spPr/>
    </dgm:pt>
    <dgm:pt modelId="{3C0437D9-F2AA-4EFB-8E94-E727575475A3}" type="pres">
      <dgm:prSet presAssocID="{DCE8BA8E-3BC4-4D5A-AACA-C3346F1A77B8}" presName="text_3" presStyleLbl="node1" presStyleIdx="2" presStyleCnt="4">
        <dgm:presLayoutVars>
          <dgm:bulletEnabled val="1"/>
        </dgm:presLayoutVars>
      </dgm:prSet>
      <dgm:spPr/>
    </dgm:pt>
    <dgm:pt modelId="{731A4C0F-26B5-4591-BDFE-DCB62474122C}" type="pres">
      <dgm:prSet presAssocID="{DCE8BA8E-3BC4-4D5A-AACA-C3346F1A77B8}" presName="accent_3" presStyleCnt="0"/>
      <dgm:spPr/>
    </dgm:pt>
    <dgm:pt modelId="{75DD2C03-990F-4A8B-A2FF-944F81C354B5}" type="pres">
      <dgm:prSet presAssocID="{DCE8BA8E-3BC4-4D5A-AACA-C3346F1A77B8}" presName="accentRepeatNode" presStyleLbl="solidFgAcc1" presStyleIdx="2" presStyleCnt="4"/>
      <dgm:spPr/>
    </dgm:pt>
    <dgm:pt modelId="{9CD3AB61-9F0C-4173-80BF-6D949E53BB57}" type="pres">
      <dgm:prSet presAssocID="{952B8FB5-B2CC-43F6-AD7D-BD37C8F5E746}" presName="text_4" presStyleLbl="node1" presStyleIdx="3" presStyleCnt="4">
        <dgm:presLayoutVars>
          <dgm:bulletEnabled val="1"/>
        </dgm:presLayoutVars>
      </dgm:prSet>
      <dgm:spPr/>
    </dgm:pt>
    <dgm:pt modelId="{8A9049BA-C6C4-4345-93F1-5B2601D86BC7}" type="pres">
      <dgm:prSet presAssocID="{952B8FB5-B2CC-43F6-AD7D-BD37C8F5E746}" presName="accent_4" presStyleCnt="0"/>
      <dgm:spPr/>
    </dgm:pt>
    <dgm:pt modelId="{9B2A094A-C7E8-40D5-B687-FEDE2732F375}" type="pres">
      <dgm:prSet presAssocID="{952B8FB5-B2CC-43F6-AD7D-BD37C8F5E746}" presName="accentRepeatNode" presStyleLbl="solidFgAcc1" presStyleIdx="3" presStyleCnt="4"/>
      <dgm:spPr/>
    </dgm:pt>
  </dgm:ptLst>
  <dgm:cxnLst>
    <dgm:cxn modelId="{971E641C-8E2D-45ED-8671-48413411ABA7}" srcId="{297F53CD-7602-4DD7-9C1A-A39DB4E87368}" destId="{952B8FB5-B2CC-43F6-AD7D-BD37C8F5E746}" srcOrd="3" destOrd="0" parTransId="{3816A73B-8185-4652-B266-3E8F68BCE025}" sibTransId="{27AE78CA-C9CA-4949-98FE-9C9FD4D4637E}"/>
    <dgm:cxn modelId="{CD1A7B5B-12F9-4046-85D7-3AC48C658F3A}" type="presOf" srcId="{DCE8BA8E-3BC4-4D5A-AACA-C3346F1A77B8}" destId="{3C0437D9-F2AA-4EFB-8E94-E727575475A3}" srcOrd="0" destOrd="0" presId="urn:microsoft.com/office/officeart/2008/layout/VerticalCurvedList"/>
    <dgm:cxn modelId="{72D04F42-31BB-4D7C-8F75-6780901023D7}" type="presOf" srcId="{297F53CD-7602-4DD7-9C1A-A39DB4E87368}" destId="{805D036F-EAFC-4BDF-BD07-2B8C30A585C2}" srcOrd="0" destOrd="0" presId="urn:microsoft.com/office/officeart/2008/layout/VerticalCurvedList"/>
    <dgm:cxn modelId="{2F81B36D-3E86-4808-B70E-E2BABB3D8F19}" type="presOf" srcId="{DD8A5544-84B5-4CCB-B83F-4B3641AC3AB6}" destId="{1DC8052B-63C4-4397-B961-E5CD774D22EA}" srcOrd="0" destOrd="0" presId="urn:microsoft.com/office/officeart/2008/layout/VerticalCurvedList"/>
    <dgm:cxn modelId="{2F1EEB56-010E-407E-B045-F106A02579AB}" type="presOf" srcId="{3A1B74CC-F889-4E40-854F-F823549A469D}" destId="{FB278272-4A31-4B3B-8348-6FFB7052B91D}" srcOrd="0" destOrd="0" presId="urn:microsoft.com/office/officeart/2008/layout/VerticalCurvedList"/>
    <dgm:cxn modelId="{E60AA679-E3AC-4D62-BE73-4D2263F116EA}" srcId="{297F53CD-7602-4DD7-9C1A-A39DB4E87368}" destId="{DD8A5544-84B5-4CCB-B83F-4B3641AC3AB6}" srcOrd="0" destOrd="0" parTransId="{B991F755-AC85-41C5-8410-60943844A1B6}" sibTransId="{B8F5758F-A4FE-4F71-96B0-8F2505CB7E5C}"/>
    <dgm:cxn modelId="{6BAFD7AB-38CB-420C-9CF6-7088A08260F5}" type="presOf" srcId="{B8F5758F-A4FE-4F71-96B0-8F2505CB7E5C}" destId="{EE86DACC-021A-4057-B171-10832E8C9A99}" srcOrd="0" destOrd="0" presId="urn:microsoft.com/office/officeart/2008/layout/VerticalCurvedList"/>
    <dgm:cxn modelId="{7FF4EAAB-B022-47C5-BAF7-DDD53B6074F5}" srcId="{297F53CD-7602-4DD7-9C1A-A39DB4E87368}" destId="{3A1B74CC-F889-4E40-854F-F823549A469D}" srcOrd="1" destOrd="0" parTransId="{D952959B-C1E7-4DC9-BA2A-AC85DD120500}" sibTransId="{BFC4D60D-39BA-4994-9254-55B5A9EAD3BA}"/>
    <dgm:cxn modelId="{CEB830AC-44C6-49C8-8CBF-CD99B18ECE40}" srcId="{297F53CD-7602-4DD7-9C1A-A39DB4E87368}" destId="{DCE8BA8E-3BC4-4D5A-AACA-C3346F1A77B8}" srcOrd="2" destOrd="0" parTransId="{ED937EF4-F567-4D8A-9BE3-D64923C7A5FF}" sibTransId="{9292D645-27EB-43A7-951F-72C84D80AADE}"/>
    <dgm:cxn modelId="{B1FE39D5-AA2B-4BF4-8797-D31D63B3E455}" type="presOf" srcId="{952B8FB5-B2CC-43F6-AD7D-BD37C8F5E746}" destId="{9CD3AB61-9F0C-4173-80BF-6D949E53BB57}" srcOrd="0" destOrd="0" presId="urn:microsoft.com/office/officeart/2008/layout/VerticalCurvedList"/>
    <dgm:cxn modelId="{94A185C3-732B-4758-837D-C45FA2BCEE21}" type="presParOf" srcId="{805D036F-EAFC-4BDF-BD07-2B8C30A585C2}" destId="{D75612E8-A724-49EE-897E-1DD12817E6EA}" srcOrd="0" destOrd="0" presId="urn:microsoft.com/office/officeart/2008/layout/VerticalCurvedList"/>
    <dgm:cxn modelId="{0D0E9738-ACFD-4003-8669-3F0DD1A5680B}" type="presParOf" srcId="{D75612E8-A724-49EE-897E-1DD12817E6EA}" destId="{AD70E119-B64B-4BBC-9677-45C7B591A74F}" srcOrd="0" destOrd="0" presId="urn:microsoft.com/office/officeart/2008/layout/VerticalCurvedList"/>
    <dgm:cxn modelId="{EC88CB14-A9BF-429C-8537-1E89A335C5C5}" type="presParOf" srcId="{AD70E119-B64B-4BBC-9677-45C7B591A74F}" destId="{52DA1D47-071D-487E-8EC7-B076EFA42932}" srcOrd="0" destOrd="0" presId="urn:microsoft.com/office/officeart/2008/layout/VerticalCurvedList"/>
    <dgm:cxn modelId="{2A588F14-E7A4-46EE-9F6B-6901F669355E}" type="presParOf" srcId="{AD70E119-B64B-4BBC-9677-45C7B591A74F}" destId="{EE86DACC-021A-4057-B171-10832E8C9A99}" srcOrd="1" destOrd="0" presId="urn:microsoft.com/office/officeart/2008/layout/VerticalCurvedList"/>
    <dgm:cxn modelId="{FD8B8021-6CF6-4728-8153-CB3B298E5FB8}" type="presParOf" srcId="{AD70E119-B64B-4BBC-9677-45C7B591A74F}" destId="{BECE3E16-2814-439F-8A66-092A20A04398}" srcOrd="2" destOrd="0" presId="urn:microsoft.com/office/officeart/2008/layout/VerticalCurvedList"/>
    <dgm:cxn modelId="{62638069-5502-455F-80B8-AA6D272B4E31}" type="presParOf" srcId="{AD70E119-B64B-4BBC-9677-45C7B591A74F}" destId="{B80549FE-4D5C-47F3-B3F2-A357EF1438FA}" srcOrd="3" destOrd="0" presId="urn:microsoft.com/office/officeart/2008/layout/VerticalCurvedList"/>
    <dgm:cxn modelId="{B633268A-D070-4492-BD71-6788E5ED71CE}" type="presParOf" srcId="{D75612E8-A724-49EE-897E-1DD12817E6EA}" destId="{1DC8052B-63C4-4397-B961-E5CD774D22EA}" srcOrd="1" destOrd="0" presId="urn:microsoft.com/office/officeart/2008/layout/VerticalCurvedList"/>
    <dgm:cxn modelId="{75FAB564-AAF5-4690-8F17-4F4CE4D96973}" type="presParOf" srcId="{D75612E8-A724-49EE-897E-1DD12817E6EA}" destId="{121D466B-2C47-4E3E-8647-807F40E4278F}" srcOrd="2" destOrd="0" presId="urn:microsoft.com/office/officeart/2008/layout/VerticalCurvedList"/>
    <dgm:cxn modelId="{A605B42C-9B3D-4ACD-BF09-C42CA26D6350}" type="presParOf" srcId="{121D466B-2C47-4E3E-8647-807F40E4278F}" destId="{985726BC-7E3F-432E-AA8D-D53AC518540D}" srcOrd="0" destOrd="0" presId="urn:microsoft.com/office/officeart/2008/layout/VerticalCurvedList"/>
    <dgm:cxn modelId="{46C38212-ABA0-48B6-B568-11F3A3FA77AC}" type="presParOf" srcId="{D75612E8-A724-49EE-897E-1DD12817E6EA}" destId="{FB278272-4A31-4B3B-8348-6FFB7052B91D}" srcOrd="3" destOrd="0" presId="urn:microsoft.com/office/officeart/2008/layout/VerticalCurvedList"/>
    <dgm:cxn modelId="{0463580B-FDE8-4A31-8E2F-CB182AD137CE}" type="presParOf" srcId="{D75612E8-A724-49EE-897E-1DD12817E6EA}" destId="{2B4EB2FD-6284-414B-99BB-F93476CC9A60}" srcOrd="4" destOrd="0" presId="urn:microsoft.com/office/officeart/2008/layout/VerticalCurvedList"/>
    <dgm:cxn modelId="{0A9CFE27-96E3-49CA-A134-0335EE377288}" type="presParOf" srcId="{2B4EB2FD-6284-414B-99BB-F93476CC9A60}" destId="{E84393BB-4183-4BC4-8C92-2D56351EEA5B}" srcOrd="0" destOrd="0" presId="urn:microsoft.com/office/officeart/2008/layout/VerticalCurvedList"/>
    <dgm:cxn modelId="{DE1A9818-6394-445D-B27A-317DA62EA503}" type="presParOf" srcId="{D75612E8-A724-49EE-897E-1DD12817E6EA}" destId="{3C0437D9-F2AA-4EFB-8E94-E727575475A3}" srcOrd="5" destOrd="0" presId="urn:microsoft.com/office/officeart/2008/layout/VerticalCurvedList"/>
    <dgm:cxn modelId="{911C8FAA-FD3B-4676-AF9C-D82A7466A88D}" type="presParOf" srcId="{D75612E8-A724-49EE-897E-1DD12817E6EA}" destId="{731A4C0F-26B5-4591-BDFE-DCB62474122C}" srcOrd="6" destOrd="0" presId="urn:microsoft.com/office/officeart/2008/layout/VerticalCurvedList"/>
    <dgm:cxn modelId="{68DB595D-DF96-4BB5-B106-40F441821582}" type="presParOf" srcId="{731A4C0F-26B5-4591-BDFE-DCB62474122C}" destId="{75DD2C03-990F-4A8B-A2FF-944F81C354B5}" srcOrd="0" destOrd="0" presId="urn:microsoft.com/office/officeart/2008/layout/VerticalCurvedList"/>
    <dgm:cxn modelId="{B84AE48C-3F14-4059-9AC7-4582892FEF35}" type="presParOf" srcId="{D75612E8-A724-49EE-897E-1DD12817E6EA}" destId="{9CD3AB61-9F0C-4173-80BF-6D949E53BB57}" srcOrd="7" destOrd="0" presId="urn:microsoft.com/office/officeart/2008/layout/VerticalCurvedList"/>
    <dgm:cxn modelId="{DA31B093-FB9F-475A-AE88-904E38B5179D}" type="presParOf" srcId="{D75612E8-A724-49EE-897E-1DD12817E6EA}" destId="{8A9049BA-C6C4-4345-93F1-5B2601D86BC7}" srcOrd="8" destOrd="0" presId="urn:microsoft.com/office/officeart/2008/layout/VerticalCurvedList"/>
    <dgm:cxn modelId="{0D66F588-F491-4B9E-9A06-FE73E573D858}" type="presParOf" srcId="{8A9049BA-C6C4-4345-93F1-5B2601D86BC7}" destId="{9B2A094A-C7E8-40D5-B687-FEDE2732F3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5303D1-135D-412E-9191-F624F3C57520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875FB03C-300B-407E-A8F0-31CE16B5B0AC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sz="1800" dirty="0"/>
        </a:p>
      </dgm:t>
    </dgm:pt>
    <dgm:pt modelId="{5AF2BEA5-8B03-468F-A397-95F7687C33F6}" type="parTrans" cxnId="{B9805240-040D-4D8B-B472-D67657415508}">
      <dgm:prSet/>
      <dgm:spPr/>
      <dgm:t>
        <a:bodyPr/>
        <a:lstStyle/>
        <a:p>
          <a:pPr algn="just"/>
          <a:endParaRPr lang="pt-BR"/>
        </a:p>
      </dgm:t>
    </dgm:pt>
    <dgm:pt modelId="{CF31536A-76AD-4676-A042-D8E4682B2E0F}" type="sibTrans" cxnId="{B9805240-040D-4D8B-B472-D67657415508}">
      <dgm:prSet/>
      <dgm:spPr/>
      <dgm:t>
        <a:bodyPr/>
        <a:lstStyle/>
        <a:p>
          <a:pPr algn="just"/>
          <a:endParaRPr lang="pt-BR"/>
        </a:p>
      </dgm:t>
    </dgm:pt>
    <dgm:pt modelId="{30C2E353-ECFD-4520-8FB6-3441DC09A15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C0107EE9-95E8-44BF-9FB6-C46937632D0A}" type="parTrans" cxnId="{79B3CF39-F3A2-4BF7-B850-06A2C75174F6}">
      <dgm:prSet/>
      <dgm:spPr/>
      <dgm:t>
        <a:bodyPr/>
        <a:lstStyle/>
        <a:p>
          <a:pPr algn="just"/>
          <a:endParaRPr lang="pt-BR"/>
        </a:p>
      </dgm:t>
    </dgm:pt>
    <dgm:pt modelId="{993946B1-2CA7-4B7E-A2E5-37640452A550}" type="sibTrans" cxnId="{79B3CF39-F3A2-4BF7-B850-06A2C75174F6}">
      <dgm:prSet/>
      <dgm:spPr/>
      <dgm:t>
        <a:bodyPr/>
        <a:lstStyle/>
        <a:p>
          <a:pPr algn="just"/>
          <a:endParaRPr lang="pt-BR"/>
        </a:p>
      </dgm:t>
    </dgm:pt>
    <dgm:pt modelId="{8F4AAC0D-6ACA-4012-A795-1E94388918AC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F9390BA6-C16D-4A01-8024-4F55D13E8C34}" type="parTrans" cxnId="{AA0B63E1-713E-4198-979D-03ECF13ECA11}">
      <dgm:prSet/>
      <dgm:spPr/>
      <dgm:t>
        <a:bodyPr/>
        <a:lstStyle/>
        <a:p>
          <a:pPr algn="just"/>
          <a:endParaRPr lang="pt-BR"/>
        </a:p>
      </dgm:t>
    </dgm:pt>
    <dgm:pt modelId="{605E3886-CF79-4E95-A492-FCF22C0098A6}" type="sibTrans" cxnId="{AA0B63E1-713E-4198-979D-03ECF13ECA11}">
      <dgm:prSet/>
      <dgm:spPr/>
      <dgm:t>
        <a:bodyPr/>
        <a:lstStyle/>
        <a:p>
          <a:pPr algn="just"/>
          <a:endParaRPr lang="pt-BR"/>
        </a:p>
      </dgm:t>
    </dgm:pt>
    <dgm:pt modelId="{696BBAF4-9AF4-4CE4-AF8F-A59220D6F7D1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7973181B-E849-4766-B08B-7AF27EAB95E8}" type="parTrans" cxnId="{05C05822-0E3D-4105-8107-BF30AD82841B}">
      <dgm:prSet/>
      <dgm:spPr/>
      <dgm:t>
        <a:bodyPr/>
        <a:lstStyle/>
        <a:p>
          <a:pPr algn="just"/>
          <a:endParaRPr lang="pt-BR"/>
        </a:p>
      </dgm:t>
    </dgm:pt>
    <dgm:pt modelId="{0BD6BD03-AB50-425F-B5F4-27F70EDE8368}" type="sibTrans" cxnId="{05C05822-0E3D-4105-8107-BF30AD82841B}">
      <dgm:prSet/>
      <dgm:spPr/>
      <dgm:t>
        <a:bodyPr/>
        <a:lstStyle/>
        <a:p>
          <a:pPr algn="just"/>
          <a:endParaRPr lang="pt-BR"/>
        </a:p>
      </dgm:t>
    </dgm:pt>
    <dgm:pt modelId="{16607991-80DE-4183-BADA-445E1792E4A6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ECE5A21B-383F-487A-A49D-C882622FB554}" type="parTrans" cxnId="{5A907BB0-80A0-4F1E-B304-61D44568B84B}">
      <dgm:prSet/>
      <dgm:spPr/>
      <dgm:t>
        <a:bodyPr/>
        <a:lstStyle/>
        <a:p>
          <a:endParaRPr lang="pt-BR"/>
        </a:p>
      </dgm:t>
    </dgm:pt>
    <dgm:pt modelId="{5DE7D321-FF02-461A-BB7D-C37094A7C14E}" type="sibTrans" cxnId="{5A907BB0-80A0-4F1E-B304-61D44568B84B}">
      <dgm:prSet/>
      <dgm:spPr/>
      <dgm:t>
        <a:bodyPr/>
        <a:lstStyle/>
        <a:p>
          <a:endParaRPr lang="pt-BR"/>
        </a:p>
      </dgm:t>
    </dgm:pt>
    <dgm:pt modelId="{25797660-24E0-487F-9F85-2D08891E9FF7}" type="pres">
      <dgm:prSet presAssocID="{C55303D1-135D-412E-9191-F624F3C57520}" presName="Name0" presStyleCnt="0">
        <dgm:presLayoutVars>
          <dgm:chMax val="7"/>
          <dgm:chPref val="7"/>
          <dgm:dir/>
        </dgm:presLayoutVars>
      </dgm:prSet>
      <dgm:spPr/>
    </dgm:pt>
    <dgm:pt modelId="{F4283322-46F8-4561-AFAC-24961269DBBF}" type="pres">
      <dgm:prSet presAssocID="{C55303D1-135D-412E-9191-F624F3C57520}" presName="Name1" presStyleCnt="0"/>
      <dgm:spPr/>
    </dgm:pt>
    <dgm:pt modelId="{56B7CAAB-A5C2-4481-B3ED-5E3CE15702D0}" type="pres">
      <dgm:prSet presAssocID="{C55303D1-135D-412E-9191-F624F3C57520}" presName="cycle" presStyleCnt="0"/>
      <dgm:spPr/>
    </dgm:pt>
    <dgm:pt modelId="{E3400C52-F7B7-466C-A9AA-A29B2AEE04D7}" type="pres">
      <dgm:prSet presAssocID="{C55303D1-135D-412E-9191-F624F3C57520}" presName="srcNode" presStyleLbl="node1" presStyleIdx="0" presStyleCnt="5"/>
      <dgm:spPr/>
    </dgm:pt>
    <dgm:pt modelId="{1C4C981D-BE01-499C-ABB7-F822D2682F20}" type="pres">
      <dgm:prSet presAssocID="{C55303D1-135D-412E-9191-F624F3C57520}" presName="conn" presStyleLbl="parChTrans1D2" presStyleIdx="0" presStyleCnt="1"/>
      <dgm:spPr/>
    </dgm:pt>
    <dgm:pt modelId="{F1D47ACB-5301-4696-8EA9-ACB55C491AAE}" type="pres">
      <dgm:prSet presAssocID="{C55303D1-135D-412E-9191-F624F3C57520}" presName="extraNode" presStyleLbl="node1" presStyleIdx="0" presStyleCnt="5"/>
      <dgm:spPr/>
    </dgm:pt>
    <dgm:pt modelId="{B8C420B6-83B0-4042-BEE5-7CBE4A8B84A7}" type="pres">
      <dgm:prSet presAssocID="{C55303D1-135D-412E-9191-F624F3C57520}" presName="dstNode" presStyleLbl="node1" presStyleIdx="0" presStyleCnt="5"/>
      <dgm:spPr/>
    </dgm:pt>
    <dgm:pt modelId="{858EA950-A087-4E58-BAE5-EA10C33A36AC}" type="pres">
      <dgm:prSet presAssocID="{875FB03C-300B-407E-A8F0-31CE16B5B0AC}" presName="text_1" presStyleLbl="node1" presStyleIdx="0" presStyleCnt="5">
        <dgm:presLayoutVars>
          <dgm:bulletEnabled val="1"/>
        </dgm:presLayoutVars>
      </dgm:prSet>
      <dgm:spPr/>
    </dgm:pt>
    <dgm:pt modelId="{306B2EE9-FE2D-4C27-9693-073866428AD6}" type="pres">
      <dgm:prSet presAssocID="{875FB03C-300B-407E-A8F0-31CE16B5B0AC}" presName="accent_1" presStyleCnt="0"/>
      <dgm:spPr/>
    </dgm:pt>
    <dgm:pt modelId="{84B65F1F-1AF2-482B-B52F-A02D83A2C94E}" type="pres">
      <dgm:prSet presAssocID="{875FB03C-300B-407E-A8F0-31CE16B5B0AC}" presName="accentRepeatNode" presStyleLbl="solidFgAcc1" presStyleIdx="0" presStyleCnt="5"/>
      <dgm:spPr/>
    </dgm:pt>
    <dgm:pt modelId="{D7E605D0-E9B1-464B-8395-8BF417C84F58}" type="pres">
      <dgm:prSet presAssocID="{30C2E353-ECFD-4520-8FB6-3441DC09A15E}" presName="text_2" presStyleLbl="node1" presStyleIdx="1" presStyleCnt="5">
        <dgm:presLayoutVars>
          <dgm:bulletEnabled val="1"/>
        </dgm:presLayoutVars>
      </dgm:prSet>
      <dgm:spPr/>
    </dgm:pt>
    <dgm:pt modelId="{B1FA7950-E5CE-4B00-99D6-D90887DC379D}" type="pres">
      <dgm:prSet presAssocID="{30C2E353-ECFD-4520-8FB6-3441DC09A15E}" presName="accent_2" presStyleCnt="0"/>
      <dgm:spPr/>
    </dgm:pt>
    <dgm:pt modelId="{227A0C38-C0F5-420E-A3C5-67F29491D305}" type="pres">
      <dgm:prSet presAssocID="{30C2E353-ECFD-4520-8FB6-3441DC09A15E}" presName="accentRepeatNode" presStyleLbl="solidFgAcc1" presStyleIdx="1" presStyleCnt="5"/>
      <dgm:spPr/>
    </dgm:pt>
    <dgm:pt modelId="{B2B94263-0360-4FCD-ACD6-9A552316B106}" type="pres">
      <dgm:prSet presAssocID="{8F4AAC0D-6ACA-4012-A795-1E94388918AC}" presName="text_3" presStyleLbl="node1" presStyleIdx="2" presStyleCnt="5">
        <dgm:presLayoutVars>
          <dgm:bulletEnabled val="1"/>
        </dgm:presLayoutVars>
      </dgm:prSet>
      <dgm:spPr/>
    </dgm:pt>
    <dgm:pt modelId="{0A4AA64D-B022-4325-9033-ACFACB9AE8EC}" type="pres">
      <dgm:prSet presAssocID="{8F4AAC0D-6ACA-4012-A795-1E94388918AC}" presName="accent_3" presStyleCnt="0"/>
      <dgm:spPr/>
    </dgm:pt>
    <dgm:pt modelId="{6CD428DB-1572-47D5-9DA2-A336463B417D}" type="pres">
      <dgm:prSet presAssocID="{8F4AAC0D-6ACA-4012-A795-1E94388918AC}" presName="accentRepeatNode" presStyleLbl="solidFgAcc1" presStyleIdx="2" presStyleCnt="5"/>
      <dgm:spPr/>
    </dgm:pt>
    <dgm:pt modelId="{C6A02698-694F-4B05-8D11-FA1CECC38E2D}" type="pres">
      <dgm:prSet presAssocID="{16607991-80DE-4183-BADA-445E1792E4A6}" presName="text_4" presStyleLbl="node1" presStyleIdx="3" presStyleCnt="5">
        <dgm:presLayoutVars>
          <dgm:bulletEnabled val="1"/>
        </dgm:presLayoutVars>
      </dgm:prSet>
      <dgm:spPr/>
    </dgm:pt>
    <dgm:pt modelId="{11C781BF-D7F5-407C-B773-F34768FBBC56}" type="pres">
      <dgm:prSet presAssocID="{16607991-80DE-4183-BADA-445E1792E4A6}" presName="accent_4" presStyleCnt="0"/>
      <dgm:spPr/>
    </dgm:pt>
    <dgm:pt modelId="{C7B1F5A9-2AD9-4295-B7EB-E2F93A6EEEC7}" type="pres">
      <dgm:prSet presAssocID="{16607991-80DE-4183-BADA-445E1792E4A6}" presName="accentRepeatNode" presStyleLbl="solidFgAcc1" presStyleIdx="3" presStyleCnt="5"/>
      <dgm:spPr/>
    </dgm:pt>
    <dgm:pt modelId="{08790CA5-A5BD-45A2-87CE-F8D88334B7C7}" type="pres">
      <dgm:prSet presAssocID="{696BBAF4-9AF4-4CE4-AF8F-A59220D6F7D1}" presName="text_5" presStyleLbl="node1" presStyleIdx="4" presStyleCnt="5">
        <dgm:presLayoutVars>
          <dgm:bulletEnabled val="1"/>
        </dgm:presLayoutVars>
      </dgm:prSet>
      <dgm:spPr/>
    </dgm:pt>
    <dgm:pt modelId="{74409A30-1E3F-48CA-9F9B-C39F70112F25}" type="pres">
      <dgm:prSet presAssocID="{696BBAF4-9AF4-4CE4-AF8F-A59220D6F7D1}" presName="accent_5" presStyleCnt="0"/>
      <dgm:spPr/>
    </dgm:pt>
    <dgm:pt modelId="{C08BBE75-4D0A-48F4-A482-EE60ADEDA237}" type="pres">
      <dgm:prSet presAssocID="{696BBAF4-9AF4-4CE4-AF8F-A59220D6F7D1}" presName="accentRepeatNode" presStyleLbl="solidFgAcc1" presStyleIdx="4" presStyleCnt="5"/>
      <dgm:spPr/>
    </dgm:pt>
  </dgm:ptLst>
  <dgm:cxnLst>
    <dgm:cxn modelId="{68E7240D-B177-4EE4-BF45-4F97CBF5B1C3}" type="presOf" srcId="{30C2E353-ECFD-4520-8FB6-3441DC09A15E}" destId="{D7E605D0-E9B1-464B-8395-8BF417C84F58}" srcOrd="0" destOrd="0" presId="urn:microsoft.com/office/officeart/2008/layout/VerticalCurvedList"/>
    <dgm:cxn modelId="{AF42A314-2775-4ED1-919F-D740BCCBB913}" type="presOf" srcId="{CF31536A-76AD-4676-A042-D8E4682B2E0F}" destId="{1C4C981D-BE01-499C-ABB7-F822D2682F20}" srcOrd="0" destOrd="0" presId="urn:microsoft.com/office/officeart/2008/layout/VerticalCurvedList"/>
    <dgm:cxn modelId="{05C05822-0E3D-4105-8107-BF30AD82841B}" srcId="{C55303D1-135D-412E-9191-F624F3C57520}" destId="{696BBAF4-9AF4-4CE4-AF8F-A59220D6F7D1}" srcOrd="4" destOrd="0" parTransId="{7973181B-E849-4766-B08B-7AF27EAB95E8}" sibTransId="{0BD6BD03-AB50-425F-B5F4-27F70EDE8368}"/>
    <dgm:cxn modelId="{79B3CF39-F3A2-4BF7-B850-06A2C75174F6}" srcId="{C55303D1-135D-412E-9191-F624F3C57520}" destId="{30C2E353-ECFD-4520-8FB6-3441DC09A15E}" srcOrd="1" destOrd="0" parTransId="{C0107EE9-95E8-44BF-9FB6-C46937632D0A}" sibTransId="{993946B1-2CA7-4B7E-A2E5-37640452A550}"/>
    <dgm:cxn modelId="{B9805240-040D-4D8B-B472-D67657415508}" srcId="{C55303D1-135D-412E-9191-F624F3C57520}" destId="{875FB03C-300B-407E-A8F0-31CE16B5B0AC}" srcOrd="0" destOrd="0" parTransId="{5AF2BEA5-8B03-468F-A397-95F7687C33F6}" sibTransId="{CF31536A-76AD-4676-A042-D8E4682B2E0F}"/>
    <dgm:cxn modelId="{21DF315C-B75F-4D81-9580-03BC311933B7}" type="presOf" srcId="{8F4AAC0D-6ACA-4012-A795-1E94388918AC}" destId="{B2B94263-0360-4FCD-ACD6-9A552316B106}" srcOrd="0" destOrd="0" presId="urn:microsoft.com/office/officeart/2008/layout/VerticalCurvedList"/>
    <dgm:cxn modelId="{D972385E-3A7B-4DB0-9D80-58B03A44F895}" type="presOf" srcId="{C55303D1-135D-412E-9191-F624F3C57520}" destId="{25797660-24E0-487F-9F85-2D08891E9FF7}" srcOrd="0" destOrd="0" presId="urn:microsoft.com/office/officeart/2008/layout/VerticalCurvedList"/>
    <dgm:cxn modelId="{AA50EC9B-CB2B-418C-89F9-97FCC45B89CF}" type="presOf" srcId="{16607991-80DE-4183-BADA-445E1792E4A6}" destId="{C6A02698-694F-4B05-8D11-FA1CECC38E2D}" srcOrd="0" destOrd="0" presId="urn:microsoft.com/office/officeart/2008/layout/VerticalCurvedList"/>
    <dgm:cxn modelId="{5A907BB0-80A0-4F1E-B304-61D44568B84B}" srcId="{C55303D1-135D-412E-9191-F624F3C57520}" destId="{16607991-80DE-4183-BADA-445E1792E4A6}" srcOrd="3" destOrd="0" parTransId="{ECE5A21B-383F-487A-A49D-C882622FB554}" sibTransId="{5DE7D321-FF02-461A-BB7D-C37094A7C14E}"/>
    <dgm:cxn modelId="{AA0B63E1-713E-4198-979D-03ECF13ECA11}" srcId="{C55303D1-135D-412E-9191-F624F3C57520}" destId="{8F4AAC0D-6ACA-4012-A795-1E94388918AC}" srcOrd="2" destOrd="0" parTransId="{F9390BA6-C16D-4A01-8024-4F55D13E8C34}" sibTransId="{605E3886-CF79-4E95-A492-FCF22C0098A6}"/>
    <dgm:cxn modelId="{2AD7D2ED-8616-41A0-9490-AB91243C7889}" type="presOf" srcId="{875FB03C-300B-407E-A8F0-31CE16B5B0AC}" destId="{858EA950-A087-4E58-BAE5-EA10C33A36AC}" srcOrd="0" destOrd="0" presId="urn:microsoft.com/office/officeart/2008/layout/VerticalCurvedList"/>
    <dgm:cxn modelId="{8151CFFC-69E1-430E-A90A-D2F26C61F87C}" type="presOf" srcId="{696BBAF4-9AF4-4CE4-AF8F-A59220D6F7D1}" destId="{08790CA5-A5BD-45A2-87CE-F8D88334B7C7}" srcOrd="0" destOrd="0" presId="urn:microsoft.com/office/officeart/2008/layout/VerticalCurvedList"/>
    <dgm:cxn modelId="{DF6C2AB3-ECFE-4C0A-89F2-2C5696579164}" type="presParOf" srcId="{25797660-24E0-487F-9F85-2D08891E9FF7}" destId="{F4283322-46F8-4561-AFAC-24961269DBBF}" srcOrd="0" destOrd="0" presId="urn:microsoft.com/office/officeart/2008/layout/VerticalCurvedList"/>
    <dgm:cxn modelId="{2B6C4886-A314-4056-AFAE-A60DB2D6FE6C}" type="presParOf" srcId="{F4283322-46F8-4561-AFAC-24961269DBBF}" destId="{56B7CAAB-A5C2-4481-B3ED-5E3CE15702D0}" srcOrd="0" destOrd="0" presId="urn:microsoft.com/office/officeart/2008/layout/VerticalCurvedList"/>
    <dgm:cxn modelId="{F4EE3C5B-E239-48D4-8452-A51922DADC67}" type="presParOf" srcId="{56B7CAAB-A5C2-4481-B3ED-5E3CE15702D0}" destId="{E3400C52-F7B7-466C-A9AA-A29B2AEE04D7}" srcOrd="0" destOrd="0" presId="urn:microsoft.com/office/officeart/2008/layout/VerticalCurvedList"/>
    <dgm:cxn modelId="{6C2610A6-BF4C-491F-90BD-988660ECB2F3}" type="presParOf" srcId="{56B7CAAB-A5C2-4481-B3ED-5E3CE15702D0}" destId="{1C4C981D-BE01-499C-ABB7-F822D2682F20}" srcOrd="1" destOrd="0" presId="urn:microsoft.com/office/officeart/2008/layout/VerticalCurvedList"/>
    <dgm:cxn modelId="{31EAF33B-79E3-452A-B41D-AB1947AE26B6}" type="presParOf" srcId="{56B7CAAB-A5C2-4481-B3ED-5E3CE15702D0}" destId="{F1D47ACB-5301-4696-8EA9-ACB55C491AAE}" srcOrd="2" destOrd="0" presId="urn:microsoft.com/office/officeart/2008/layout/VerticalCurvedList"/>
    <dgm:cxn modelId="{762050FE-2065-4F22-8E6B-BB51E4B6A2D3}" type="presParOf" srcId="{56B7CAAB-A5C2-4481-B3ED-5E3CE15702D0}" destId="{B8C420B6-83B0-4042-BEE5-7CBE4A8B84A7}" srcOrd="3" destOrd="0" presId="urn:microsoft.com/office/officeart/2008/layout/VerticalCurvedList"/>
    <dgm:cxn modelId="{9C5FE9D9-6B72-44A9-BFDA-7FA9A9A27F86}" type="presParOf" srcId="{F4283322-46F8-4561-AFAC-24961269DBBF}" destId="{858EA950-A087-4E58-BAE5-EA10C33A36AC}" srcOrd="1" destOrd="0" presId="urn:microsoft.com/office/officeart/2008/layout/VerticalCurvedList"/>
    <dgm:cxn modelId="{97F4D814-9CA9-44D3-BBEB-6951FF7C5EFD}" type="presParOf" srcId="{F4283322-46F8-4561-AFAC-24961269DBBF}" destId="{306B2EE9-FE2D-4C27-9693-073866428AD6}" srcOrd="2" destOrd="0" presId="urn:microsoft.com/office/officeart/2008/layout/VerticalCurvedList"/>
    <dgm:cxn modelId="{151366D4-F8C0-4656-B224-638B8990943F}" type="presParOf" srcId="{306B2EE9-FE2D-4C27-9693-073866428AD6}" destId="{84B65F1F-1AF2-482B-B52F-A02D83A2C94E}" srcOrd="0" destOrd="0" presId="urn:microsoft.com/office/officeart/2008/layout/VerticalCurvedList"/>
    <dgm:cxn modelId="{F2C45FEA-0A5A-4C90-B8E5-4B01E53F7FE6}" type="presParOf" srcId="{F4283322-46F8-4561-AFAC-24961269DBBF}" destId="{D7E605D0-E9B1-464B-8395-8BF417C84F58}" srcOrd="3" destOrd="0" presId="urn:microsoft.com/office/officeart/2008/layout/VerticalCurvedList"/>
    <dgm:cxn modelId="{35EC78B5-D845-4026-BDAD-BAAA0633E5CC}" type="presParOf" srcId="{F4283322-46F8-4561-AFAC-24961269DBBF}" destId="{B1FA7950-E5CE-4B00-99D6-D90887DC379D}" srcOrd="4" destOrd="0" presId="urn:microsoft.com/office/officeart/2008/layout/VerticalCurvedList"/>
    <dgm:cxn modelId="{D2F3279A-7A20-4810-A7AF-5AF60C298B58}" type="presParOf" srcId="{B1FA7950-E5CE-4B00-99D6-D90887DC379D}" destId="{227A0C38-C0F5-420E-A3C5-67F29491D305}" srcOrd="0" destOrd="0" presId="urn:microsoft.com/office/officeart/2008/layout/VerticalCurvedList"/>
    <dgm:cxn modelId="{70007E12-1666-43A6-97CF-D5E6862E3830}" type="presParOf" srcId="{F4283322-46F8-4561-AFAC-24961269DBBF}" destId="{B2B94263-0360-4FCD-ACD6-9A552316B106}" srcOrd="5" destOrd="0" presId="urn:microsoft.com/office/officeart/2008/layout/VerticalCurvedList"/>
    <dgm:cxn modelId="{29B60C31-EDAF-47E3-B84D-A0F30946DA8B}" type="presParOf" srcId="{F4283322-46F8-4561-AFAC-24961269DBBF}" destId="{0A4AA64D-B022-4325-9033-ACFACB9AE8EC}" srcOrd="6" destOrd="0" presId="urn:microsoft.com/office/officeart/2008/layout/VerticalCurvedList"/>
    <dgm:cxn modelId="{451B3AE3-D3B8-41C3-A50E-5EE2DD79504C}" type="presParOf" srcId="{0A4AA64D-B022-4325-9033-ACFACB9AE8EC}" destId="{6CD428DB-1572-47D5-9DA2-A336463B417D}" srcOrd="0" destOrd="0" presId="urn:microsoft.com/office/officeart/2008/layout/VerticalCurvedList"/>
    <dgm:cxn modelId="{656522EB-7008-4D5B-8B79-53227B27FAC1}" type="presParOf" srcId="{F4283322-46F8-4561-AFAC-24961269DBBF}" destId="{C6A02698-694F-4B05-8D11-FA1CECC38E2D}" srcOrd="7" destOrd="0" presId="urn:microsoft.com/office/officeart/2008/layout/VerticalCurvedList"/>
    <dgm:cxn modelId="{16EC0F4C-5900-403A-B433-E98FB3FA87B9}" type="presParOf" srcId="{F4283322-46F8-4561-AFAC-24961269DBBF}" destId="{11C781BF-D7F5-407C-B773-F34768FBBC56}" srcOrd="8" destOrd="0" presId="urn:microsoft.com/office/officeart/2008/layout/VerticalCurvedList"/>
    <dgm:cxn modelId="{DEDDFBA8-6F54-4B69-B7D1-FA91CD5A34B9}" type="presParOf" srcId="{11C781BF-D7F5-407C-B773-F34768FBBC56}" destId="{C7B1F5A9-2AD9-4295-B7EB-E2F93A6EEEC7}" srcOrd="0" destOrd="0" presId="urn:microsoft.com/office/officeart/2008/layout/VerticalCurvedList"/>
    <dgm:cxn modelId="{0257ED22-7807-435D-AB8B-D6E899CEE9F4}" type="presParOf" srcId="{F4283322-46F8-4561-AFAC-24961269DBBF}" destId="{08790CA5-A5BD-45A2-87CE-F8D88334B7C7}" srcOrd="9" destOrd="0" presId="urn:microsoft.com/office/officeart/2008/layout/VerticalCurvedList"/>
    <dgm:cxn modelId="{1EF34BF0-D329-4DC3-90C2-CAF8D1DD164B}" type="presParOf" srcId="{F4283322-46F8-4561-AFAC-24961269DBBF}" destId="{74409A30-1E3F-48CA-9F9B-C39F70112F25}" srcOrd="10" destOrd="0" presId="urn:microsoft.com/office/officeart/2008/layout/VerticalCurvedList"/>
    <dgm:cxn modelId="{A37B8CD8-423A-4B9B-B95E-87F53E5F899E}" type="presParOf" srcId="{74409A30-1E3F-48CA-9F9B-C39F70112F25}" destId="{C08BBE75-4D0A-48F4-A482-EE60ADEDA2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A573EC-8F16-42F3-B4A5-EE46CBFD3FC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18F6EDC-7EFB-4CE4-BF45-40A6A0CC28D0}">
      <dgm:prSet phldrT="[Texto]"/>
      <dgm:spPr/>
      <dgm:t>
        <a:bodyPr/>
        <a:lstStyle/>
        <a:p>
          <a:r>
            <a:rPr lang="pt-BR" dirty="0"/>
            <a:t> </a:t>
          </a:r>
        </a:p>
      </dgm:t>
    </dgm:pt>
    <dgm:pt modelId="{E2317E57-010F-45B6-9627-5FE8885A4ED3}" type="parTrans" cxnId="{95BD7C71-00C8-4041-9482-E38B349E8B23}">
      <dgm:prSet/>
      <dgm:spPr/>
      <dgm:t>
        <a:bodyPr/>
        <a:lstStyle/>
        <a:p>
          <a:endParaRPr lang="pt-BR"/>
        </a:p>
      </dgm:t>
    </dgm:pt>
    <dgm:pt modelId="{DB5ECF1A-955F-42C3-813A-FFCCEA774525}" type="sibTrans" cxnId="{95BD7C71-00C8-4041-9482-E38B349E8B23}">
      <dgm:prSet/>
      <dgm:spPr/>
      <dgm:t>
        <a:bodyPr/>
        <a:lstStyle/>
        <a:p>
          <a:endParaRPr lang="pt-BR"/>
        </a:p>
      </dgm:t>
    </dgm:pt>
    <dgm:pt modelId="{F6F313A2-0190-4DFD-A2D0-F9C8D7388E66}">
      <dgm:prSet phldrT="[Texto]"/>
      <dgm:spPr/>
      <dgm:t>
        <a:bodyPr/>
        <a:lstStyle/>
        <a:p>
          <a:endParaRPr lang="pt-BR" dirty="0"/>
        </a:p>
      </dgm:t>
    </dgm:pt>
    <dgm:pt modelId="{BC68B817-C091-4965-845C-9F44C27F882E}" type="sibTrans" cxnId="{1F03E9D7-7B1D-4CE1-9D15-5A5F963A59E8}">
      <dgm:prSet/>
      <dgm:spPr/>
      <dgm:t>
        <a:bodyPr/>
        <a:lstStyle/>
        <a:p>
          <a:endParaRPr lang="pt-BR"/>
        </a:p>
      </dgm:t>
    </dgm:pt>
    <dgm:pt modelId="{C2EAB5C7-18D3-47A9-B127-4545D9FA0D41}" type="parTrans" cxnId="{1F03E9D7-7B1D-4CE1-9D15-5A5F963A59E8}">
      <dgm:prSet/>
      <dgm:spPr/>
      <dgm:t>
        <a:bodyPr/>
        <a:lstStyle/>
        <a:p>
          <a:endParaRPr lang="pt-BR"/>
        </a:p>
      </dgm:t>
    </dgm:pt>
    <dgm:pt modelId="{85B28831-ABAB-4CB2-91C2-394012909EEE}" type="pres">
      <dgm:prSet presAssocID="{A6A573EC-8F16-42F3-B4A5-EE46CBFD3FC4}" presName="compositeShape" presStyleCnt="0">
        <dgm:presLayoutVars>
          <dgm:chMax val="2"/>
          <dgm:dir/>
          <dgm:resizeHandles val="exact"/>
        </dgm:presLayoutVars>
      </dgm:prSet>
      <dgm:spPr/>
    </dgm:pt>
    <dgm:pt modelId="{C96ACA2B-202C-4EEC-AEC0-324D51D837BB}" type="pres">
      <dgm:prSet presAssocID="{A6A573EC-8F16-42F3-B4A5-EE46CBFD3FC4}" presName="divider" presStyleLbl="fgShp" presStyleIdx="0" presStyleCnt="1"/>
      <dgm:spPr/>
    </dgm:pt>
    <dgm:pt modelId="{5D858E4E-DE1C-4973-AF03-C50E57E15E50}" type="pres">
      <dgm:prSet presAssocID="{F6F313A2-0190-4DFD-A2D0-F9C8D7388E66}" presName="downArrow" presStyleLbl="node1" presStyleIdx="0" presStyleCnt="2" custLinFactNeighborX="-35042" custLinFactNeighborY="-136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DF2293D0-3360-4D6A-9EAA-F76E7DDB551D}" type="pres">
      <dgm:prSet presAssocID="{F6F313A2-0190-4DFD-A2D0-F9C8D7388E66}" presName="downArrowText" presStyleLbl="revTx" presStyleIdx="0" presStyleCnt="2" custScaleX="185537">
        <dgm:presLayoutVars>
          <dgm:bulletEnabled val="1"/>
        </dgm:presLayoutVars>
      </dgm:prSet>
      <dgm:spPr/>
    </dgm:pt>
    <dgm:pt modelId="{5EBCB791-F6FF-483C-BC7E-D2BB617B525C}" type="pres">
      <dgm:prSet presAssocID="{E18F6EDC-7EFB-4CE4-BF45-40A6A0CC28D0}" presName="upArrow" presStyleLbl="node1" presStyleIdx="1" presStyleCnt="2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B81F2F51-0D66-4DF1-B53E-8241D47CC5CF}" type="pres">
      <dgm:prSet presAssocID="{E18F6EDC-7EFB-4CE4-BF45-40A6A0CC28D0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837D550B-53B4-486F-8672-7004467EE068}" type="presOf" srcId="{E18F6EDC-7EFB-4CE4-BF45-40A6A0CC28D0}" destId="{B81F2F51-0D66-4DF1-B53E-8241D47CC5CF}" srcOrd="0" destOrd="0" presId="urn:microsoft.com/office/officeart/2005/8/layout/arrow3"/>
    <dgm:cxn modelId="{13A5F31D-9721-4CC1-BB8F-DFDFE3DBDF8E}" type="presOf" srcId="{F6F313A2-0190-4DFD-A2D0-F9C8D7388E66}" destId="{DF2293D0-3360-4D6A-9EAA-F76E7DDB551D}" srcOrd="0" destOrd="0" presId="urn:microsoft.com/office/officeart/2005/8/layout/arrow3"/>
    <dgm:cxn modelId="{C1993D5D-9E33-4BD0-BD57-0B4B38129CB0}" type="presOf" srcId="{A6A573EC-8F16-42F3-B4A5-EE46CBFD3FC4}" destId="{85B28831-ABAB-4CB2-91C2-394012909EEE}" srcOrd="0" destOrd="0" presId="urn:microsoft.com/office/officeart/2005/8/layout/arrow3"/>
    <dgm:cxn modelId="{95BD7C71-00C8-4041-9482-E38B349E8B23}" srcId="{A6A573EC-8F16-42F3-B4A5-EE46CBFD3FC4}" destId="{E18F6EDC-7EFB-4CE4-BF45-40A6A0CC28D0}" srcOrd="1" destOrd="0" parTransId="{E2317E57-010F-45B6-9627-5FE8885A4ED3}" sibTransId="{DB5ECF1A-955F-42C3-813A-FFCCEA774525}"/>
    <dgm:cxn modelId="{1F03E9D7-7B1D-4CE1-9D15-5A5F963A59E8}" srcId="{A6A573EC-8F16-42F3-B4A5-EE46CBFD3FC4}" destId="{F6F313A2-0190-4DFD-A2D0-F9C8D7388E66}" srcOrd="0" destOrd="0" parTransId="{C2EAB5C7-18D3-47A9-B127-4545D9FA0D41}" sibTransId="{BC68B817-C091-4965-845C-9F44C27F882E}"/>
    <dgm:cxn modelId="{6D0054F8-BC05-4376-80BB-EC9362C86C05}" type="presParOf" srcId="{85B28831-ABAB-4CB2-91C2-394012909EEE}" destId="{C96ACA2B-202C-4EEC-AEC0-324D51D837BB}" srcOrd="0" destOrd="0" presId="urn:microsoft.com/office/officeart/2005/8/layout/arrow3"/>
    <dgm:cxn modelId="{7F0C9DF1-6206-42DD-81C9-34B039C9ABE2}" type="presParOf" srcId="{85B28831-ABAB-4CB2-91C2-394012909EEE}" destId="{5D858E4E-DE1C-4973-AF03-C50E57E15E50}" srcOrd="1" destOrd="0" presId="urn:microsoft.com/office/officeart/2005/8/layout/arrow3"/>
    <dgm:cxn modelId="{3B996EFA-33BA-4425-A1C8-B83D0C15E256}" type="presParOf" srcId="{85B28831-ABAB-4CB2-91C2-394012909EEE}" destId="{DF2293D0-3360-4D6A-9EAA-F76E7DDB551D}" srcOrd="2" destOrd="0" presId="urn:microsoft.com/office/officeart/2005/8/layout/arrow3"/>
    <dgm:cxn modelId="{442438B2-957C-4103-A814-72D78FB562DD}" type="presParOf" srcId="{85B28831-ABAB-4CB2-91C2-394012909EEE}" destId="{5EBCB791-F6FF-483C-BC7E-D2BB617B525C}" srcOrd="3" destOrd="0" presId="urn:microsoft.com/office/officeart/2005/8/layout/arrow3"/>
    <dgm:cxn modelId="{B01BFC24-AB57-407E-9C2B-EC5EA6B330BE}" type="presParOf" srcId="{85B28831-ABAB-4CB2-91C2-394012909EEE}" destId="{B81F2F51-0D66-4DF1-B53E-8241D47CC5C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55303D1-135D-412E-9191-F624F3C57520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875FB03C-300B-407E-A8F0-31CE16B5B0AC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sz="1800" dirty="0"/>
        </a:p>
      </dgm:t>
    </dgm:pt>
    <dgm:pt modelId="{5AF2BEA5-8B03-468F-A397-95F7687C33F6}" type="parTrans" cxnId="{B9805240-040D-4D8B-B472-D67657415508}">
      <dgm:prSet/>
      <dgm:spPr/>
      <dgm:t>
        <a:bodyPr/>
        <a:lstStyle/>
        <a:p>
          <a:pPr algn="just"/>
          <a:endParaRPr lang="pt-BR"/>
        </a:p>
      </dgm:t>
    </dgm:pt>
    <dgm:pt modelId="{CF31536A-76AD-4676-A042-D8E4682B2E0F}" type="sibTrans" cxnId="{B9805240-040D-4D8B-B472-D67657415508}">
      <dgm:prSet/>
      <dgm:spPr/>
      <dgm:t>
        <a:bodyPr/>
        <a:lstStyle/>
        <a:p>
          <a:pPr algn="just"/>
          <a:endParaRPr lang="pt-BR"/>
        </a:p>
      </dgm:t>
    </dgm:pt>
    <dgm:pt modelId="{30C2E353-ECFD-4520-8FB6-3441DC09A15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C0107EE9-95E8-44BF-9FB6-C46937632D0A}" type="parTrans" cxnId="{79B3CF39-F3A2-4BF7-B850-06A2C75174F6}">
      <dgm:prSet/>
      <dgm:spPr/>
      <dgm:t>
        <a:bodyPr/>
        <a:lstStyle/>
        <a:p>
          <a:pPr algn="just"/>
          <a:endParaRPr lang="pt-BR"/>
        </a:p>
      </dgm:t>
    </dgm:pt>
    <dgm:pt modelId="{993946B1-2CA7-4B7E-A2E5-37640452A550}" type="sibTrans" cxnId="{79B3CF39-F3A2-4BF7-B850-06A2C75174F6}">
      <dgm:prSet/>
      <dgm:spPr/>
      <dgm:t>
        <a:bodyPr/>
        <a:lstStyle/>
        <a:p>
          <a:pPr algn="just"/>
          <a:endParaRPr lang="pt-BR"/>
        </a:p>
      </dgm:t>
    </dgm:pt>
    <dgm:pt modelId="{8F4AAC0D-6ACA-4012-A795-1E94388918AC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F9390BA6-C16D-4A01-8024-4F55D13E8C34}" type="parTrans" cxnId="{AA0B63E1-713E-4198-979D-03ECF13ECA11}">
      <dgm:prSet/>
      <dgm:spPr/>
      <dgm:t>
        <a:bodyPr/>
        <a:lstStyle/>
        <a:p>
          <a:pPr algn="just"/>
          <a:endParaRPr lang="pt-BR"/>
        </a:p>
      </dgm:t>
    </dgm:pt>
    <dgm:pt modelId="{605E3886-CF79-4E95-A492-FCF22C0098A6}" type="sibTrans" cxnId="{AA0B63E1-713E-4198-979D-03ECF13ECA11}">
      <dgm:prSet/>
      <dgm:spPr/>
      <dgm:t>
        <a:bodyPr/>
        <a:lstStyle/>
        <a:p>
          <a:pPr algn="just"/>
          <a:endParaRPr lang="pt-BR"/>
        </a:p>
      </dgm:t>
    </dgm:pt>
    <dgm:pt modelId="{696BBAF4-9AF4-4CE4-AF8F-A59220D6F7D1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7973181B-E849-4766-B08B-7AF27EAB95E8}" type="parTrans" cxnId="{05C05822-0E3D-4105-8107-BF30AD82841B}">
      <dgm:prSet/>
      <dgm:spPr/>
      <dgm:t>
        <a:bodyPr/>
        <a:lstStyle/>
        <a:p>
          <a:pPr algn="just"/>
          <a:endParaRPr lang="pt-BR"/>
        </a:p>
      </dgm:t>
    </dgm:pt>
    <dgm:pt modelId="{0BD6BD03-AB50-425F-B5F4-27F70EDE8368}" type="sibTrans" cxnId="{05C05822-0E3D-4105-8107-BF30AD82841B}">
      <dgm:prSet/>
      <dgm:spPr/>
      <dgm:t>
        <a:bodyPr/>
        <a:lstStyle/>
        <a:p>
          <a:pPr algn="just"/>
          <a:endParaRPr lang="pt-BR"/>
        </a:p>
      </dgm:t>
    </dgm:pt>
    <dgm:pt modelId="{25797660-24E0-487F-9F85-2D08891E9FF7}" type="pres">
      <dgm:prSet presAssocID="{C55303D1-135D-412E-9191-F624F3C57520}" presName="Name0" presStyleCnt="0">
        <dgm:presLayoutVars>
          <dgm:chMax val="7"/>
          <dgm:chPref val="7"/>
          <dgm:dir/>
        </dgm:presLayoutVars>
      </dgm:prSet>
      <dgm:spPr/>
    </dgm:pt>
    <dgm:pt modelId="{F4283322-46F8-4561-AFAC-24961269DBBF}" type="pres">
      <dgm:prSet presAssocID="{C55303D1-135D-412E-9191-F624F3C57520}" presName="Name1" presStyleCnt="0"/>
      <dgm:spPr/>
    </dgm:pt>
    <dgm:pt modelId="{56B7CAAB-A5C2-4481-B3ED-5E3CE15702D0}" type="pres">
      <dgm:prSet presAssocID="{C55303D1-135D-412E-9191-F624F3C57520}" presName="cycle" presStyleCnt="0"/>
      <dgm:spPr/>
    </dgm:pt>
    <dgm:pt modelId="{E3400C52-F7B7-466C-A9AA-A29B2AEE04D7}" type="pres">
      <dgm:prSet presAssocID="{C55303D1-135D-412E-9191-F624F3C57520}" presName="srcNode" presStyleLbl="node1" presStyleIdx="0" presStyleCnt="4"/>
      <dgm:spPr/>
    </dgm:pt>
    <dgm:pt modelId="{1C4C981D-BE01-499C-ABB7-F822D2682F20}" type="pres">
      <dgm:prSet presAssocID="{C55303D1-135D-412E-9191-F624F3C57520}" presName="conn" presStyleLbl="parChTrans1D2" presStyleIdx="0" presStyleCnt="1"/>
      <dgm:spPr/>
    </dgm:pt>
    <dgm:pt modelId="{F1D47ACB-5301-4696-8EA9-ACB55C491AAE}" type="pres">
      <dgm:prSet presAssocID="{C55303D1-135D-412E-9191-F624F3C57520}" presName="extraNode" presStyleLbl="node1" presStyleIdx="0" presStyleCnt="4"/>
      <dgm:spPr/>
    </dgm:pt>
    <dgm:pt modelId="{B8C420B6-83B0-4042-BEE5-7CBE4A8B84A7}" type="pres">
      <dgm:prSet presAssocID="{C55303D1-135D-412E-9191-F624F3C57520}" presName="dstNode" presStyleLbl="node1" presStyleIdx="0" presStyleCnt="4"/>
      <dgm:spPr/>
    </dgm:pt>
    <dgm:pt modelId="{858EA950-A087-4E58-BAE5-EA10C33A36AC}" type="pres">
      <dgm:prSet presAssocID="{875FB03C-300B-407E-A8F0-31CE16B5B0AC}" presName="text_1" presStyleLbl="node1" presStyleIdx="0" presStyleCnt="4">
        <dgm:presLayoutVars>
          <dgm:bulletEnabled val="1"/>
        </dgm:presLayoutVars>
      </dgm:prSet>
      <dgm:spPr/>
    </dgm:pt>
    <dgm:pt modelId="{306B2EE9-FE2D-4C27-9693-073866428AD6}" type="pres">
      <dgm:prSet presAssocID="{875FB03C-300B-407E-A8F0-31CE16B5B0AC}" presName="accent_1" presStyleCnt="0"/>
      <dgm:spPr/>
    </dgm:pt>
    <dgm:pt modelId="{84B65F1F-1AF2-482B-B52F-A02D83A2C94E}" type="pres">
      <dgm:prSet presAssocID="{875FB03C-300B-407E-A8F0-31CE16B5B0AC}" presName="accentRepeatNode" presStyleLbl="solidFgAcc1" presStyleIdx="0" presStyleCnt="4"/>
      <dgm:spPr/>
    </dgm:pt>
    <dgm:pt modelId="{D7E605D0-E9B1-464B-8395-8BF417C84F58}" type="pres">
      <dgm:prSet presAssocID="{30C2E353-ECFD-4520-8FB6-3441DC09A15E}" presName="text_2" presStyleLbl="node1" presStyleIdx="1" presStyleCnt="4">
        <dgm:presLayoutVars>
          <dgm:bulletEnabled val="1"/>
        </dgm:presLayoutVars>
      </dgm:prSet>
      <dgm:spPr/>
    </dgm:pt>
    <dgm:pt modelId="{B1FA7950-E5CE-4B00-99D6-D90887DC379D}" type="pres">
      <dgm:prSet presAssocID="{30C2E353-ECFD-4520-8FB6-3441DC09A15E}" presName="accent_2" presStyleCnt="0"/>
      <dgm:spPr/>
    </dgm:pt>
    <dgm:pt modelId="{227A0C38-C0F5-420E-A3C5-67F29491D305}" type="pres">
      <dgm:prSet presAssocID="{30C2E353-ECFD-4520-8FB6-3441DC09A15E}" presName="accentRepeatNode" presStyleLbl="solidFgAcc1" presStyleIdx="1" presStyleCnt="4"/>
      <dgm:spPr/>
    </dgm:pt>
    <dgm:pt modelId="{B2B94263-0360-4FCD-ACD6-9A552316B106}" type="pres">
      <dgm:prSet presAssocID="{8F4AAC0D-6ACA-4012-A795-1E94388918AC}" presName="text_3" presStyleLbl="node1" presStyleIdx="2" presStyleCnt="4">
        <dgm:presLayoutVars>
          <dgm:bulletEnabled val="1"/>
        </dgm:presLayoutVars>
      </dgm:prSet>
      <dgm:spPr/>
    </dgm:pt>
    <dgm:pt modelId="{0A4AA64D-B022-4325-9033-ACFACB9AE8EC}" type="pres">
      <dgm:prSet presAssocID="{8F4AAC0D-6ACA-4012-A795-1E94388918AC}" presName="accent_3" presStyleCnt="0"/>
      <dgm:spPr/>
    </dgm:pt>
    <dgm:pt modelId="{6CD428DB-1572-47D5-9DA2-A336463B417D}" type="pres">
      <dgm:prSet presAssocID="{8F4AAC0D-6ACA-4012-A795-1E94388918AC}" presName="accentRepeatNode" presStyleLbl="solidFgAcc1" presStyleIdx="2" presStyleCnt="4"/>
      <dgm:spPr/>
    </dgm:pt>
    <dgm:pt modelId="{21EE00DD-753A-4866-B29D-135707C38AC8}" type="pres">
      <dgm:prSet presAssocID="{696BBAF4-9AF4-4CE4-AF8F-A59220D6F7D1}" presName="text_4" presStyleLbl="node1" presStyleIdx="3" presStyleCnt="4" custScaleY="120346">
        <dgm:presLayoutVars>
          <dgm:bulletEnabled val="1"/>
        </dgm:presLayoutVars>
      </dgm:prSet>
      <dgm:spPr/>
    </dgm:pt>
    <dgm:pt modelId="{70F7534C-0E00-4E9D-ABB1-D95FFA986C8D}" type="pres">
      <dgm:prSet presAssocID="{696BBAF4-9AF4-4CE4-AF8F-A59220D6F7D1}" presName="accent_4" presStyleCnt="0"/>
      <dgm:spPr/>
    </dgm:pt>
    <dgm:pt modelId="{C08BBE75-4D0A-48F4-A482-EE60ADEDA237}" type="pres">
      <dgm:prSet presAssocID="{696BBAF4-9AF4-4CE4-AF8F-A59220D6F7D1}" presName="accentRepeatNode" presStyleLbl="solidFgAcc1" presStyleIdx="3" presStyleCnt="4"/>
      <dgm:spPr/>
    </dgm:pt>
  </dgm:ptLst>
  <dgm:cxnLst>
    <dgm:cxn modelId="{68E7240D-B177-4EE4-BF45-4F97CBF5B1C3}" type="presOf" srcId="{30C2E353-ECFD-4520-8FB6-3441DC09A15E}" destId="{D7E605D0-E9B1-464B-8395-8BF417C84F58}" srcOrd="0" destOrd="0" presId="urn:microsoft.com/office/officeart/2008/layout/VerticalCurvedList"/>
    <dgm:cxn modelId="{AF42A314-2775-4ED1-919F-D740BCCBB913}" type="presOf" srcId="{CF31536A-76AD-4676-A042-D8E4682B2E0F}" destId="{1C4C981D-BE01-499C-ABB7-F822D2682F20}" srcOrd="0" destOrd="0" presId="urn:microsoft.com/office/officeart/2008/layout/VerticalCurvedList"/>
    <dgm:cxn modelId="{05C05822-0E3D-4105-8107-BF30AD82841B}" srcId="{C55303D1-135D-412E-9191-F624F3C57520}" destId="{696BBAF4-9AF4-4CE4-AF8F-A59220D6F7D1}" srcOrd="3" destOrd="0" parTransId="{7973181B-E849-4766-B08B-7AF27EAB95E8}" sibTransId="{0BD6BD03-AB50-425F-B5F4-27F70EDE8368}"/>
    <dgm:cxn modelId="{79B3CF39-F3A2-4BF7-B850-06A2C75174F6}" srcId="{C55303D1-135D-412E-9191-F624F3C57520}" destId="{30C2E353-ECFD-4520-8FB6-3441DC09A15E}" srcOrd="1" destOrd="0" parTransId="{C0107EE9-95E8-44BF-9FB6-C46937632D0A}" sibTransId="{993946B1-2CA7-4B7E-A2E5-37640452A550}"/>
    <dgm:cxn modelId="{B9805240-040D-4D8B-B472-D67657415508}" srcId="{C55303D1-135D-412E-9191-F624F3C57520}" destId="{875FB03C-300B-407E-A8F0-31CE16B5B0AC}" srcOrd="0" destOrd="0" parTransId="{5AF2BEA5-8B03-468F-A397-95F7687C33F6}" sibTransId="{CF31536A-76AD-4676-A042-D8E4682B2E0F}"/>
    <dgm:cxn modelId="{21DF315C-B75F-4D81-9580-03BC311933B7}" type="presOf" srcId="{8F4AAC0D-6ACA-4012-A795-1E94388918AC}" destId="{B2B94263-0360-4FCD-ACD6-9A552316B106}" srcOrd="0" destOrd="0" presId="urn:microsoft.com/office/officeart/2008/layout/VerticalCurvedList"/>
    <dgm:cxn modelId="{D972385E-3A7B-4DB0-9D80-58B03A44F895}" type="presOf" srcId="{C55303D1-135D-412E-9191-F624F3C57520}" destId="{25797660-24E0-487F-9F85-2D08891E9FF7}" srcOrd="0" destOrd="0" presId="urn:microsoft.com/office/officeart/2008/layout/VerticalCurvedList"/>
    <dgm:cxn modelId="{62AE3A4E-53E1-4D24-BFA1-FD3F461C5E8B}" type="presOf" srcId="{696BBAF4-9AF4-4CE4-AF8F-A59220D6F7D1}" destId="{21EE00DD-753A-4866-B29D-135707C38AC8}" srcOrd="0" destOrd="0" presId="urn:microsoft.com/office/officeart/2008/layout/VerticalCurvedList"/>
    <dgm:cxn modelId="{AA0B63E1-713E-4198-979D-03ECF13ECA11}" srcId="{C55303D1-135D-412E-9191-F624F3C57520}" destId="{8F4AAC0D-6ACA-4012-A795-1E94388918AC}" srcOrd="2" destOrd="0" parTransId="{F9390BA6-C16D-4A01-8024-4F55D13E8C34}" sibTransId="{605E3886-CF79-4E95-A492-FCF22C0098A6}"/>
    <dgm:cxn modelId="{2AD7D2ED-8616-41A0-9490-AB91243C7889}" type="presOf" srcId="{875FB03C-300B-407E-A8F0-31CE16B5B0AC}" destId="{858EA950-A087-4E58-BAE5-EA10C33A36AC}" srcOrd="0" destOrd="0" presId="urn:microsoft.com/office/officeart/2008/layout/VerticalCurvedList"/>
    <dgm:cxn modelId="{DF6C2AB3-ECFE-4C0A-89F2-2C5696579164}" type="presParOf" srcId="{25797660-24E0-487F-9F85-2D08891E9FF7}" destId="{F4283322-46F8-4561-AFAC-24961269DBBF}" srcOrd="0" destOrd="0" presId="urn:microsoft.com/office/officeart/2008/layout/VerticalCurvedList"/>
    <dgm:cxn modelId="{2B6C4886-A314-4056-AFAE-A60DB2D6FE6C}" type="presParOf" srcId="{F4283322-46F8-4561-AFAC-24961269DBBF}" destId="{56B7CAAB-A5C2-4481-B3ED-5E3CE15702D0}" srcOrd="0" destOrd="0" presId="urn:microsoft.com/office/officeart/2008/layout/VerticalCurvedList"/>
    <dgm:cxn modelId="{F4EE3C5B-E239-48D4-8452-A51922DADC67}" type="presParOf" srcId="{56B7CAAB-A5C2-4481-B3ED-5E3CE15702D0}" destId="{E3400C52-F7B7-466C-A9AA-A29B2AEE04D7}" srcOrd="0" destOrd="0" presId="urn:microsoft.com/office/officeart/2008/layout/VerticalCurvedList"/>
    <dgm:cxn modelId="{6C2610A6-BF4C-491F-90BD-988660ECB2F3}" type="presParOf" srcId="{56B7CAAB-A5C2-4481-B3ED-5E3CE15702D0}" destId="{1C4C981D-BE01-499C-ABB7-F822D2682F20}" srcOrd="1" destOrd="0" presId="urn:microsoft.com/office/officeart/2008/layout/VerticalCurvedList"/>
    <dgm:cxn modelId="{31EAF33B-79E3-452A-B41D-AB1947AE26B6}" type="presParOf" srcId="{56B7CAAB-A5C2-4481-B3ED-5E3CE15702D0}" destId="{F1D47ACB-5301-4696-8EA9-ACB55C491AAE}" srcOrd="2" destOrd="0" presId="urn:microsoft.com/office/officeart/2008/layout/VerticalCurvedList"/>
    <dgm:cxn modelId="{762050FE-2065-4F22-8E6B-BB51E4B6A2D3}" type="presParOf" srcId="{56B7CAAB-A5C2-4481-B3ED-5E3CE15702D0}" destId="{B8C420B6-83B0-4042-BEE5-7CBE4A8B84A7}" srcOrd="3" destOrd="0" presId="urn:microsoft.com/office/officeart/2008/layout/VerticalCurvedList"/>
    <dgm:cxn modelId="{9C5FE9D9-6B72-44A9-BFDA-7FA9A9A27F86}" type="presParOf" srcId="{F4283322-46F8-4561-AFAC-24961269DBBF}" destId="{858EA950-A087-4E58-BAE5-EA10C33A36AC}" srcOrd="1" destOrd="0" presId="urn:microsoft.com/office/officeart/2008/layout/VerticalCurvedList"/>
    <dgm:cxn modelId="{97F4D814-9CA9-44D3-BBEB-6951FF7C5EFD}" type="presParOf" srcId="{F4283322-46F8-4561-AFAC-24961269DBBF}" destId="{306B2EE9-FE2D-4C27-9693-073866428AD6}" srcOrd="2" destOrd="0" presId="urn:microsoft.com/office/officeart/2008/layout/VerticalCurvedList"/>
    <dgm:cxn modelId="{151366D4-F8C0-4656-B224-638B8990943F}" type="presParOf" srcId="{306B2EE9-FE2D-4C27-9693-073866428AD6}" destId="{84B65F1F-1AF2-482B-B52F-A02D83A2C94E}" srcOrd="0" destOrd="0" presId="urn:microsoft.com/office/officeart/2008/layout/VerticalCurvedList"/>
    <dgm:cxn modelId="{F2C45FEA-0A5A-4C90-B8E5-4B01E53F7FE6}" type="presParOf" srcId="{F4283322-46F8-4561-AFAC-24961269DBBF}" destId="{D7E605D0-E9B1-464B-8395-8BF417C84F58}" srcOrd="3" destOrd="0" presId="urn:microsoft.com/office/officeart/2008/layout/VerticalCurvedList"/>
    <dgm:cxn modelId="{35EC78B5-D845-4026-BDAD-BAAA0633E5CC}" type="presParOf" srcId="{F4283322-46F8-4561-AFAC-24961269DBBF}" destId="{B1FA7950-E5CE-4B00-99D6-D90887DC379D}" srcOrd="4" destOrd="0" presId="urn:microsoft.com/office/officeart/2008/layout/VerticalCurvedList"/>
    <dgm:cxn modelId="{D2F3279A-7A20-4810-A7AF-5AF60C298B58}" type="presParOf" srcId="{B1FA7950-E5CE-4B00-99D6-D90887DC379D}" destId="{227A0C38-C0F5-420E-A3C5-67F29491D305}" srcOrd="0" destOrd="0" presId="urn:microsoft.com/office/officeart/2008/layout/VerticalCurvedList"/>
    <dgm:cxn modelId="{70007E12-1666-43A6-97CF-D5E6862E3830}" type="presParOf" srcId="{F4283322-46F8-4561-AFAC-24961269DBBF}" destId="{B2B94263-0360-4FCD-ACD6-9A552316B106}" srcOrd="5" destOrd="0" presId="urn:microsoft.com/office/officeart/2008/layout/VerticalCurvedList"/>
    <dgm:cxn modelId="{29B60C31-EDAF-47E3-B84D-A0F30946DA8B}" type="presParOf" srcId="{F4283322-46F8-4561-AFAC-24961269DBBF}" destId="{0A4AA64D-B022-4325-9033-ACFACB9AE8EC}" srcOrd="6" destOrd="0" presId="urn:microsoft.com/office/officeart/2008/layout/VerticalCurvedList"/>
    <dgm:cxn modelId="{451B3AE3-D3B8-41C3-A50E-5EE2DD79504C}" type="presParOf" srcId="{0A4AA64D-B022-4325-9033-ACFACB9AE8EC}" destId="{6CD428DB-1572-47D5-9DA2-A336463B417D}" srcOrd="0" destOrd="0" presId="urn:microsoft.com/office/officeart/2008/layout/VerticalCurvedList"/>
    <dgm:cxn modelId="{3A11225E-71C6-4C4B-9570-B3B07BC3C290}" type="presParOf" srcId="{F4283322-46F8-4561-AFAC-24961269DBBF}" destId="{21EE00DD-753A-4866-B29D-135707C38AC8}" srcOrd="7" destOrd="0" presId="urn:microsoft.com/office/officeart/2008/layout/VerticalCurvedList"/>
    <dgm:cxn modelId="{4310B352-5AE6-409D-80D0-5EF67645E7DD}" type="presParOf" srcId="{F4283322-46F8-4561-AFAC-24961269DBBF}" destId="{70F7534C-0E00-4E9D-ABB1-D95FFA986C8D}" srcOrd="8" destOrd="0" presId="urn:microsoft.com/office/officeart/2008/layout/VerticalCurvedList"/>
    <dgm:cxn modelId="{150332FA-0A41-446D-9144-E1E02A92D70C}" type="presParOf" srcId="{70F7534C-0E00-4E9D-ABB1-D95FFA986C8D}" destId="{C08BBE75-4D0A-48F4-A482-EE60ADEDA2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5303D1-135D-412E-9191-F624F3C57520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875FB03C-300B-407E-A8F0-31CE16B5B0AC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sz="1800" dirty="0"/>
        </a:p>
      </dgm:t>
    </dgm:pt>
    <dgm:pt modelId="{5AF2BEA5-8B03-468F-A397-95F7687C33F6}" type="parTrans" cxnId="{B9805240-040D-4D8B-B472-D67657415508}">
      <dgm:prSet/>
      <dgm:spPr/>
      <dgm:t>
        <a:bodyPr/>
        <a:lstStyle/>
        <a:p>
          <a:pPr algn="just"/>
          <a:endParaRPr lang="pt-BR"/>
        </a:p>
      </dgm:t>
    </dgm:pt>
    <dgm:pt modelId="{CF31536A-76AD-4676-A042-D8E4682B2E0F}" type="sibTrans" cxnId="{B9805240-040D-4D8B-B472-D67657415508}">
      <dgm:prSet/>
      <dgm:spPr/>
      <dgm:t>
        <a:bodyPr/>
        <a:lstStyle/>
        <a:p>
          <a:pPr algn="just"/>
          <a:endParaRPr lang="pt-BR"/>
        </a:p>
      </dgm:t>
    </dgm:pt>
    <dgm:pt modelId="{30C2E353-ECFD-4520-8FB6-3441DC09A15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C0107EE9-95E8-44BF-9FB6-C46937632D0A}" type="parTrans" cxnId="{79B3CF39-F3A2-4BF7-B850-06A2C75174F6}">
      <dgm:prSet/>
      <dgm:spPr/>
      <dgm:t>
        <a:bodyPr/>
        <a:lstStyle/>
        <a:p>
          <a:pPr algn="just"/>
          <a:endParaRPr lang="pt-BR"/>
        </a:p>
      </dgm:t>
    </dgm:pt>
    <dgm:pt modelId="{993946B1-2CA7-4B7E-A2E5-37640452A550}" type="sibTrans" cxnId="{79B3CF39-F3A2-4BF7-B850-06A2C75174F6}">
      <dgm:prSet/>
      <dgm:spPr/>
      <dgm:t>
        <a:bodyPr/>
        <a:lstStyle/>
        <a:p>
          <a:pPr algn="just"/>
          <a:endParaRPr lang="pt-BR"/>
        </a:p>
      </dgm:t>
    </dgm:pt>
    <dgm:pt modelId="{8F4AAC0D-6ACA-4012-A795-1E94388918AC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F9390BA6-C16D-4A01-8024-4F55D13E8C34}" type="parTrans" cxnId="{AA0B63E1-713E-4198-979D-03ECF13ECA11}">
      <dgm:prSet/>
      <dgm:spPr/>
      <dgm:t>
        <a:bodyPr/>
        <a:lstStyle/>
        <a:p>
          <a:pPr algn="just"/>
          <a:endParaRPr lang="pt-BR"/>
        </a:p>
      </dgm:t>
    </dgm:pt>
    <dgm:pt modelId="{605E3886-CF79-4E95-A492-FCF22C0098A6}" type="sibTrans" cxnId="{AA0B63E1-713E-4198-979D-03ECF13ECA11}">
      <dgm:prSet/>
      <dgm:spPr/>
      <dgm:t>
        <a:bodyPr/>
        <a:lstStyle/>
        <a:p>
          <a:pPr algn="just"/>
          <a:endParaRPr lang="pt-BR"/>
        </a:p>
      </dgm:t>
    </dgm:pt>
    <dgm:pt modelId="{696BBAF4-9AF4-4CE4-AF8F-A59220D6F7D1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7973181B-E849-4766-B08B-7AF27EAB95E8}" type="parTrans" cxnId="{05C05822-0E3D-4105-8107-BF30AD82841B}">
      <dgm:prSet/>
      <dgm:spPr/>
      <dgm:t>
        <a:bodyPr/>
        <a:lstStyle/>
        <a:p>
          <a:pPr algn="just"/>
          <a:endParaRPr lang="pt-BR"/>
        </a:p>
      </dgm:t>
    </dgm:pt>
    <dgm:pt modelId="{0BD6BD03-AB50-425F-B5F4-27F70EDE8368}" type="sibTrans" cxnId="{05C05822-0E3D-4105-8107-BF30AD82841B}">
      <dgm:prSet/>
      <dgm:spPr/>
      <dgm:t>
        <a:bodyPr/>
        <a:lstStyle/>
        <a:p>
          <a:pPr algn="just"/>
          <a:endParaRPr lang="pt-BR"/>
        </a:p>
      </dgm:t>
    </dgm:pt>
    <dgm:pt modelId="{25797660-24E0-487F-9F85-2D08891E9FF7}" type="pres">
      <dgm:prSet presAssocID="{C55303D1-135D-412E-9191-F624F3C57520}" presName="Name0" presStyleCnt="0">
        <dgm:presLayoutVars>
          <dgm:chMax val="7"/>
          <dgm:chPref val="7"/>
          <dgm:dir/>
        </dgm:presLayoutVars>
      </dgm:prSet>
      <dgm:spPr/>
    </dgm:pt>
    <dgm:pt modelId="{F4283322-46F8-4561-AFAC-24961269DBBF}" type="pres">
      <dgm:prSet presAssocID="{C55303D1-135D-412E-9191-F624F3C57520}" presName="Name1" presStyleCnt="0"/>
      <dgm:spPr/>
    </dgm:pt>
    <dgm:pt modelId="{56B7CAAB-A5C2-4481-B3ED-5E3CE15702D0}" type="pres">
      <dgm:prSet presAssocID="{C55303D1-135D-412E-9191-F624F3C57520}" presName="cycle" presStyleCnt="0"/>
      <dgm:spPr/>
    </dgm:pt>
    <dgm:pt modelId="{E3400C52-F7B7-466C-A9AA-A29B2AEE04D7}" type="pres">
      <dgm:prSet presAssocID="{C55303D1-135D-412E-9191-F624F3C57520}" presName="srcNode" presStyleLbl="node1" presStyleIdx="0" presStyleCnt="4"/>
      <dgm:spPr/>
    </dgm:pt>
    <dgm:pt modelId="{1C4C981D-BE01-499C-ABB7-F822D2682F20}" type="pres">
      <dgm:prSet presAssocID="{C55303D1-135D-412E-9191-F624F3C57520}" presName="conn" presStyleLbl="parChTrans1D2" presStyleIdx="0" presStyleCnt="1"/>
      <dgm:spPr/>
    </dgm:pt>
    <dgm:pt modelId="{F1D47ACB-5301-4696-8EA9-ACB55C491AAE}" type="pres">
      <dgm:prSet presAssocID="{C55303D1-135D-412E-9191-F624F3C57520}" presName="extraNode" presStyleLbl="node1" presStyleIdx="0" presStyleCnt="4"/>
      <dgm:spPr/>
    </dgm:pt>
    <dgm:pt modelId="{B8C420B6-83B0-4042-BEE5-7CBE4A8B84A7}" type="pres">
      <dgm:prSet presAssocID="{C55303D1-135D-412E-9191-F624F3C57520}" presName="dstNode" presStyleLbl="node1" presStyleIdx="0" presStyleCnt="4"/>
      <dgm:spPr/>
    </dgm:pt>
    <dgm:pt modelId="{858EA950-A087-4E58-BAE5-EA10C33A36AC}" type="pres">
      <dgm:prSet presAssocID="{875FB03C-300B-407E-A8F0-31CE16B5B0AC}" presName="text_1" presStyleLbl="node1" presStyleIdx="0" presStyleCnt="4">
        <dgm:presLayoutVars>
          <dgm:bulletEnabled val="1"/>
        </dgm:presLayoutVars>
      </dgm:prSet>
      <dgm:spPr/>
    </dgm:pt>
    <dgm:pt modelId="{306B2EE9-FE2D-4C27-9693-073866428AD6}" type="pres">
      <dgm:prSet presAssocID="{875FB03C-300B-407E-A8F0-31CE16B5B0AC}" presName="accent_1" presStyleCnt="0"/>
      <dgm:spPr/>
    </dgm:pt>
    <dgm:pt modelId="{84B65F1F-1AF2-482B-B52F-A02D83A2C94E}" type="pres">
      <dgm:prSet presAssocID="{875FB03C-300B-407E-A8F0-31CE16B5B0AC}" presName="accentRepeatNode" presStyleLbl="solidFgAcc1" presStyleIdx="0" presStyleCnt="4"/>
      <dgm:spPr/>
    </dgm:pt>
    <dgm:pt modelId="{D7E605D0-E9B1-464B-8395-8BF417C84F58}" type="pres">
      <dgm:prSet presAssocID="{30C2E353-ECFD-4520-8FB6-3441DC09A15E}" presName="text_2" presStyleLbl="node1" presStyleIdx="1" presStyleCnt="4">
        <dgm:presLayoutVars>
          <dgm:bulletEnabled val="1"/>
        </dgm:presLayoutVars>
      </dgm:prSet>
      <dgm:spPr/>
    </dgm:pt>
    <dgm:pt modelId="{B1FA7950-E5CE-4B00-99D6-D90887DC379D}" type="pres">
      <dgm:prSet presAssocID="{30C2E353-ECFD-4520-8FB6-3441DC09A15E}" presName="accent_2" presStyleCnt="0"/>
      <dgm:spPr/>
    </dgm:pt>
    <dgm:pt modelId="{227A0C38-C0F5-420E-A3C5-67F29491D305}" type="pres">
      <dgm:prSet presAssocID="{30C2E353-ECFD-4520-8FB6-3441DC09A15E}" presName="accentRepeatNode" presStyleLbl="solidFgAcc1" presStyleIdx="1" presStyleCnt="4"/>
      <dgm:spPr/>
    </dgm:pt>
    <dgm:pt modelId="{B2B94263-0360-4FCD-ACD6-9A552316B106}" type="pres">
      <dgm:prSet presAssocID="{8F4AAC0D-6ACA-4012-A795-1E94388918AC}" presName="text_3" presStyleLbl="node1" presStyleIdx="2" presStyleCnt="4">
        <dgm:presLayoutVars>
          <dgm:bulletEnabled val="1"/>
        </dgm:presLayoutVars>
      </dgm:prSet>
      <dgm:spPr/>
    </dgm:pt>
    <dgm:pt modelId="{0A4AA64D-B022-4325-9033-ACFACB9AE8EC}" type="pres">
      <dgm:prSet presAssocID="{8F4AAC0D-6ACA-4012-A795-1E94388918AC}" presName="accent_3" presStyleCnt="0"/>
      <dgm:spPr/>
    </dgm:pt>
    <dgm:pt modelId="{6CD428DB-1572-47D5-9DA2-A336463B417D}" type="pres">
      <dgm:prSet presAssocID="{8F4AAC0D-6ACA-4012-A795-1E94388918AC}" presName="accentRepeatNode" presStyleLbl="solidFgAcc1" presStyleIdx="2" presStyleCnt="4"/>
      <dgm:spPr/>
    </dgm:pt>
    <dgm:pt modelId="{21EE00DD-753A-4866-B29D-135707C38AC8}" type="pres">
      <dgm:prSet presAssocID="{696BBAF4-9AF4-4CE4-AF8F-A59220D6F7D1}" presName="text_4" presStyleLbl="node1" presStyleIdx="3" presStyleCnt="4" custScaleY="120346">
        <dgm:presLayoutVars>
          <dgm:bulletEnabled val="1"/>
        </dgm:presLayoutVars>
      </dgm:prSet>
      <dgm:spPr/>
    </dgm:pt>
    <dgm:pt modelId="{70F7534C-0E00-4E9D-ABB1-D95FFA986C8D}" type="pres">
      <dgm:prSet presAssocID="{696BBAF4-9AF4-4CE4-AF8F-A59220D6F7D1}" presName="accent_4" presStyleCnt="0"/>
      <dgm:spPr/>
    </dgm:pt>
    <dgm:pt modelId="{C08BBE75-4D0A-48F4-A482-EE60ADEDA237}" type="pres">
      <dgm:prSet presAssocID="{696BBAF4-9AF4-4CE4-AF8F-A59220D6F7D1}" presName="accentRepeatNode" presStyleLbl="solidFgAcc1" presStyleIdx="3" presStyleCnt="4"/>
      <dgm:spPr/>
    </dgm:pt>
  </dgm:ptLst>
  <dgm:cxnLst>
    <dgm:cxn modelId="{68E7240D-B177-4EE4-BF45-4F97CBF5B1C3}" type="presOf" srcId="{30C2E353-ECFD-4520-8FB6-3441DC09A15E}" destId="{D7E605D0-E9B1-464B-8395-8BF417C84F58}" srcOrd="0" destOrd="0" presId="urn:microsoft.com/office/officeart/2008/layout/VerticalCurvedList"/>
    <dgm:cxn modelId="{AF42A314-2775-4ED1-919F-D740BCCBB913}" type="presOf" srcId="{CF31536A-76AD-4676-A042-D8E4682B2E0F}" destId="{1C4C981D-BE01-499C-ABB7-F822D2682F20}" srcOrd="0" destOrd="0" presId="urn:microsoft.com/office/officeart/2008/layout/VerticalCurvedList"/>
    <dgm:cxn modelId="{05C05822-0E3D-4105-8107-BF30AD82841B}" srcId="{C55303D1-135D-412E-9191-F624F3C57520}" destId="{696BBAF4-9AF4-4CE4-AF8F-A59220D6F7D1}" srcOrd="3" destOrd="0" parTransId="{7973181B-E849-4766-B08B-7AF27EAB95E8}" sibTransId="{0BD6BD03-AB50-425F-B5F4-27F70EDE8368}"/>
    <dgm:cxn modelId="{79B3CF39-F3A2-4BF7-B850-06A2C75174F6}" srcId="{C55303D1-135D-412E-9191-F624F3C57520}" destId="{30C2E353-ECFD-4520-8FB6-3441DC09A15E}" srcOrd="1" destOrd="0" parTransId="{C0107EE9-95E8-44BF-9FB6-C46937632D0A}" sibTransId="{993946B1-2CA7-4B7E-A2E5-37640452A550}"/>
    <dgm:cxn modelId="{B9805240-040D-4D8B-B472-D67657415508}" srcId="{C55303D1-135D-412E-9191-F624F3C57520}" destId="{875FB03C-300B-407E-A8F0-31CE16B5B0AC}" srcOrd="0" destOrd="0" parTransId="{5AF2BEA5-8B03-468F-A397-95F7687C33F6}" sibTransId="{CF31536A-76AD-4676-A042-D8E4682B2E0F}"/>
    <dgm:cxn modelId="{21DF315C-B75F-4D81-9580-03BC311933B7}" type="presOf" srcId="{8F4AAC0D-6ACA-4012-A795-1E94388918AC}" destId="{B2B94263-0360-4FCD-ACD6-9A552316B106}" srcOrd="0" destOrd="0" presId="urn:microsoft.com/office/officeart/2008/layout/VerticalCurvedList"/>
    <dgm:cxn modelId="{D972385E-3A7B-4DB0-9D80-58B03A44F895}" type="presOf" srcId="{C55303D1-135D-412E-9191-F624F3C57520}" destId="{25797660-24E0-487F-9F85-2D08891E9FF7}" srcOrd="0" destOrd="0" presId="urn:microsoft.com/office/officeart/2008/layout/VerticalCurvedList"/>
    <dgm:cxn modelId="{62AE3A4E-53E1-4D24-BFA1-FD3F461C5E8B}" type="presOf" srcId="{696BBAF4-9AF4-4CE4-AF8F-A59220D6F7D1}" destId="{21EE00DD-753A-4866-B29D-135707C38AC8}" srcOrd="0" destOrd="0" presId="urn:microsoft.com/office/officeart/2008/layout/VerticalCurvedList"/>
    <dgm:cxn modelId="{AA0B63E1-713E-4198-979D-03ECF13ECA11}" srcId="{C55303D1-135D-412E-9191-F624F3C57520}" destId="{8F4AAC0D-6ACA-4012-A795-1E94388918AC}" srcOrd="2" destOrd="0" parTransId="{F9390BA6-C16D-4A01-8024-4F55D13E8C34}" sibTransId="{605E3886-CF79-4E95-A492-FCF22C0098A6}"/>
    <dgm:cxn modelId="{2AD7D2ED-8616-41A0-9490-AB91243C7889}" type="presOf" srcId="{875FB03C-300B-407E-A8F0-31CE16B5B0AC}" destId="{858EA950-A087-4E58-BAE5-EA10C33A36AC}" srcOrd="0" destOrd="0" presId="urn:microsoft.com/office/officeart/2008/layout/VerticalCurvedList"/>
    <dgm:cxn modelId="{DF6C2AB3-ECFE-4C0A-89F2-2C5696579164}" type="presParOf" srcId="{25797660-24E0-487F-9F85-2D08891E9FF7}" destId="{F4283322-46F8-4561-AFAC-24961269DBBF}" srcOrd="0" destOrd="0" presId="urn:microsoft.com/office/officeart/2008/layout/VerticalCurvedList"/>
    <dgm:cxn modelId="{2B6C4886-A314-4056-AFAE-A60DB2D6FE6C}" type="presParOf" srcId="{F4283322-46F8-4561-AFAC-24961269DBBF}" destId="{56B7CAAB-A5C2-4481-B3ED-5E3CE15702D0}" srcOrd="0" destOrd="0" presId="urn:microsoft.com/office/officeart/2008/layout/VerticalCurvedList"/>
    <dgm:cxn modelId="{F4EE3C5B-E239-48D4-8452-A51922DADC67}" type="presParOf" srcId="{56B7CAAB-A5C2-4481-B3ED-5E3CE15702D0}" destId="{E3400C52-F7B7-466C-A9AA-A29B2AEE04D7}" srcOrd="0" destOrd="0" presId="urn:microsoft.com/office/officeart/2008/layout/VerticalCurvedList"/>
    <dgm:cxn modelId="{6C2610A6-BF4C-491F-90BD-988660ECB2F3}" type="presParOf" srcId="{56B7CAAB-A5C2-4481-B3ED-5E3CE15702D0}" destId="{1C4C981D-BE01-499C-ABB7-F822D2682F20}" srcOrd="1" destOrd="0" presId="urn:microsoft.com/office/officeart/2008/layout/VerticalCurvedList"/>
    <dgm:cxn modelId="{31EAF33B-79E3-452A-B41D-AB1947AE26B6}" type="presParOf" srcId="{56B7CAAB-A5C2-4481-B3ED-5E3CE15702D0}" destId="{F1D47ACB-5301-4696-8EA9-ACB55C491AAE}" srcOrd="2" destOrd="0" presId="urn:microsoft.com/office/officeart/2008/layout/VerticalCurvedList"/>
    <dgm:cxn modelId="{762050FE-2065-4F22-8E6B-BB51E4B6A2D3}" type="presParOf" srcId="{56B7CAAB-A5C2-4481-B3ED-5E3CE15702D0}" destId="{B8C420B6-83B0-4042-BEE5-7CBE4A8B84A7}" srcOrd="3" destOrd="0" presId="urn:microsoft.com/office/officeart/2008/layout/VerticalCurvedList"/>
    <dgm:cxn modelId="{9C5FE9D9-6B72-44A9-BFDA-7FA9A9A27F86}" type="presParOf" srcId="{F4283322-46F8-4561-AFAC-24961269DBBF}" destId="{858EA950-A087-4E58-BAE5-EA10C33A36AC}" srcOrd="1" destOrd="0" presId="urn:microsoft.com/office/officeart/2008/layout/VerticalCurvedList"/>
    <dgm:cxn modelId="{97F4D814-9CA9-44D3-BBEB-6951FF7C5EFD}" type="presParOf" srcId="{F4283322-46F8-4561-AFAC-24961269DBBF}" destId="{306B2EE9-FE2D-4C27-9693-073866428AD6}" srcOrd="2" destOrd="0" presId="urn:microsoft.com/office/officeart/2008/layout/VerticalCurvedList"/>
    <dgm:cxn modelId="{151366D4-F8C0-4656-B224-638B8990943F}" type="presParOf" srcId="{306B2EE9-FE2D-4C27-9693-073866428AD6}" destId="{84B65F1F-1AF2-482B-B52F-A02D83A2C94E}" srcOrd="0" destOrd="0" presId="urn:microsoft.com/office/officeart/2008/layout/VerticalCurvedList"/>
    <dgm:cxn modelId="{F2C45FEA-0A5A-4C90-B8E5-4B01E53F7FE6}" type="presParOf" srcId="{F4283322-46F8-4561-AFAC-24961269DBBF}" destId="{D7E605D0-E9B1-464B-8395-8BF417C84F58}" srcOrd="3" destOrd="0" presId="urn:microsoft.com/office/officeart/2008/layout/VerticalCurvedList"/>
    <dgm:cxn modelId="{35EC78B5-D845-4026-BDAD-BAAA0633E5CC}" type="presParOf" srcId="{F4283322-46F8-4561-AFAC-24961269DBBF}" destId="{B1FA7950-E5CE-4B00-99D6-D90887DC379D}" srcOrd="4" destOrd="0" presId="urn:microsoft.com/office/officeart/2008/layout/VerticalCurvedList"/>
    <dgm:cxn modelId="{D2F3279A-7A20-4810-A7AF-5AF60C298B58}" type="presParOf" srcId="{B1FA7950-E5CE-4B00-99D6-D90887DC379D}" destId="{227A0C38-C0F5-420E-A3C5-67F29491D305}" srcOrd="0" destOrd="0" presId="urn:microsoft.com/office/officeart/2008/layout/VerticalCurvedList"/>
    <dgm:cxn modelId="{70007E12-1666-43A6-97CF-D5E6862E3830}" type="presParOf" srcId="{F4283322-46F8-4561-AFAC-24961269DBBF}" destId="{B2B94263-0360-4FCD-ACD6-9A552316B106}" srcOrd="5" destOrd="0" presId="urn:microsoft.com/office/officeart/2008/layout/VerticalCurvedList"/>
    <dgm:cxn modelId="{29B60C31-EDAF-47E3-B84D-A0F30946DA8B}" type="presParOf" srcId="{F4283322-46F8-4561-AFAC-24961269DBBF}" destId="{0A4AA64D-B022-4325-9033-ACFACB9AE8EC}" srcOrd="6" destOrd="0" presId="urn:microsoft.com/office/officeart/2008/layout/VerticalCurvedList"/>
    <dgm:cxn modelId="{451B3AE3-D3B8-41C3-A50E-5EE2DD79504C}" type="presParOf" srcId="{0A4AA64D-B022-4325-9033-ACFACB9AE8EC}" destId="{6CD428DB-1572-47D5-9DA2-A336463B417D}" srcOrd="0" destOrd="0" presId="urn:microsoft.com/office/officeart/2008/layout/VerticalCurvedList"/>
    <dgm:cxn modelId="{3A11225E-71C6-4C4B-9570-B3B07BC3C290}" type="presParOf" srcId="{F4283322-46F8-4561-AFAC-24961269DBBF}" destId="{21EE00DD-753A-4866-B29D-135707C38AC8}" srcOrd="7" destOrd="0" presId="urn:microsoft.com/office/officeart/2008/layout/VerticalCurvedList"/>
    <dgm:cxn modelId="{4310B352-5AE6-409D-80D0-5EF67645E7DD}" type="presParOf" srcId="{F4283322-46F8-4561-AFAC-24961269DBBF}" destId="{70F7534C-0E00-4E9D-ABB1-D95FFA986C8D}" srcOrd="8" destOrd="0" presId="urn:microsoft.com/office/officeart/2008/layout/VerticalCurvedList"/>
    <dgm:cxn modelId="{150332FA-0A41-446D-9144-E1E02A92D70C}" type="presParOf" srcId="{70F7534C-0E00-4E9D-ABB1-D95FFA986C8D}" destId="{C08BBE75-4D0A-48F4-A482-EE60ADEDA2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303D1-135D-412E-9191-F624F3C5752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75FB03C-300B-407E-A8F0-31CE16B5B0AC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5AF2BEA5-8B03-468F-A397-95F7687C33F6}" type="parTrans" cxnId="{B9805240-040D-4D8B-B472-D67657415508}">
      <dgm:prSet/>
      <dgm:spPr/>
      <dgm:t>
        <a:bodyPr/>
        <a:lstStyle/>
        <a:p>
          <a:pPr algn="just"/>
          <a:endParaRPr lang="pt-BR"/>
        </a:p>
      </dgm:t>
    </dgm:pt>
    <dgm:pt modelId="{CF31536A-76AD-4676-A042-D8E4682B2E0F}" type="sibTrans" cxnId="{B9805240-040D-4D8B-B472-D67657415508}">
      <dgm:prSet/>
      <dgm:spPr/>
      <dgm:t>
        <a:bodyPr/>
        <a:lstStyle/>
        <a:p>
          <a:pPr algn="just"/>
          <a:endParaRPr lang="pt-BR"/>
        </a:p>
      </dgm:t>
    </dgm:pt>
    <dgm:pt modelId="{30C2E353-ECFD-4520-8FB6-3441DC09A15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C0107EE9-95E8-44BF-9FB6-C46937632D0A}" type="parTrans" cxnId="{79B3CF39-F3A2-4BF7-B850-06A2C75174F6}">
      <dgm:prSet/>
      <dgm:spPr/>
      <dgm:t>
        <a:bodyPr/>
        <a:lstStyle/>
        <a:p>
          <a:pPr algn="just"/>
          <a:endParaRPr lang="pt-BR"/>
        </a:p>
      </dgm:t>
    </dgm:pt>
    <dgm:pt modelId="{993946B1-2CA7-4B7E-A2E5-37640452A550}" type="sibTrans" cxnId="{79B3CF39-F3A2-4BF7-B850-06A2C75174F6}">
      <dgm:prSet/>
      <dgm:spPr/>
      <dgm:t>
        <a:bodyPr/>
        <a:lstStyle/>
        <a:p>
          <a:pPr algn="just"/>
          <a:endParaRPr lang="pt-BR"/>
        </a:p>
      </dgm:t>
    </dgm:pt>
    <dgm:pt modelId="{8F4AAC0D-6ACA-4012-A795-1E94388918AC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F9390BA6-C16D-4A01-8024-4F55D13E8C34}" type="parTrans" cxnId="{AA0B63E1-713E-4198-979D-03ECF13ECA11}">
      <dgm:prSet/>
      <dgm:spPr/>
      <dgm:t>
        <a:bodyPr/>
        <a:lstStyle/>
        <a:p>
          <a:pPr algn="just"/>
          <a:endParaRPr lang="pt-BR"/>
        </a:p>
      </dgm:t>
    </dgm:pt>
    <dgm:pt modelId="{605E3886-CF79-4E95-A492-FCF22C0098A6}" type="sibTrans" cxnId="{AA0B63E1-713E-4198-979D-03ECF13ECA11}">
      <dgm:prSet/>
      <dgm:spPr/>
      <dgm:t>
        <a:bodyPr/>
        <a:lstStyle/>
        <a:p>
          <a:pPr algn="just"/>
          <a:endParaRPr lang="pt-BR"/>
        </a:p>
      </dgm:t>
    </dgm:pt>
    <dgm:pt modelId="{696BBAF4-9AF4-4CE4-AF8F-A59220D6F7D1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7973181B-E849-4766-B08B-7AF27EAB95E8}" type="parTrans" cxnId="{05C05822-0E3D-4105-8107-BF30AD82841B}">
      <dgm:prSet/>
      <dgm:spPr/>
      <dgm:t>
        <a:bodyPr/>
        <a:lstStyle/>
        <a:p>
          <a:pPr algn="just"/>
          <a:endParaRPr lang="pt-BR"/>
        </a:p>
      </dgm:t>
    </dgm:pt>
    <dgm:pt modelId="{0BD6BD03-AB50-425F-B5F4-27F70EDE8368}" type="sibTrans" cxnId="{05C05822-0E3D-4105-8107-BF30AD82841B}">
      <dgm:prSet/>
      <dgm:spPr/>
      <dgm:t>
        <a:bodyPr/>
        <a:lstStyle/>
        <a:p>
          <a:pPr algn="just"/>
          <a:endParaRPr lang="pt-BR"/>
        </a:p>
      </dgm:t>
    </dgm:pt>
    <dgm:pt modelId="{25797660-24E0-487F-9F85-2D08891E9FF7}" type="pres">
      <dgm:prSet presAssocID="{C55303D1-135D-412E-9191-F624F3C57520}" presName="Name0" presStyleCnt="0">
        <dgm:presLayoutVars>
          <dgm:chMax val="7"/>
          <dgm:chPref val="7"/>
          <dgm:dir/>
        </dgm:presLayoutVars>
      </dgm:prSet>
      <dgm:spPr/>
    </dgm:pt>
    <dgm:pt modelId="{F4283322-46F8-4561-AFAC-24961269DBBF}" type="pres">
      <dgm:prSet presAssocID="{C55303D1-135D-412E-9191-F624F3C57520}" presName="Name1" presStyleCnt="0"/>
      <dgm:spPr/>
    </dgm:pt>
    <dgm:pt modelId="{56B7CAAB-A5C2-4481-B3ED-5E3CE15702D0}" type="pres">
      <dgm:prSet presAssocID="{C55303D1-135D-412E-9191-F624F3C57520}" presName="cycle" presStyleCnt="0"/>
      <dgm:spPr/>
    </dgm:pt>
    <dgm:pt modelId="{E3400C52-F7B7-466C-A9AA-A29B2AEE04D7}" type="pres">
      <dgm:prSet presAssocID="{C55303D1-135D-412E-9191-F624F3C57520}" presName="srcNode" presStyleLbl="node1" presStyleIdx="0" presStyleCnt="4"/>
      <dgm:spPr/>
    </dgm:pt>
    <dgm:pt modelId="{1C4C981D-BE01-499C-ABB7-F822D2682F20}" type="pres">
      <dgm:prSet presAssocID="{C55303D1-135D-412E-9191-F624F3C57520}" presName="conn" presStyleLbl="parChTrans1D2" presStyleIdx="0" presStyleCnt="1"/>
      <dgm:spPr/>
    </dgm:pt>
    <dgm:pt modelId="{F1D47ACB-5301-4696-8EA9-ACB55C491AAE}" type="pres">
      <dgm:prSet presAssocID="{C55303D1-135D-412E-9191-F624F3C57520}" presName="extraNode" presStyleLbl="node1" presStyleIdx="0" presStyleCnt="4"/>
      <dgm:spPr/>
    </dgm:pt>
    <dgm:pt modelId="{B8C420B6-83B0-4042-BEE5-7CBE4A8B84A7}" type="pres">
      <dgm:prSet presAssocID="{C55303D1-135D-412E-9191-F624F3C57520}" presName="dstNode" presStyleLbl="node1" presStyleIdx="0" presStyleCnt="4"/>
      <dgm:spPr/>
    </dgm:pt>
    <dgm:pt modelId="{858EA950-A087-4E58-BAE5-EA10C33A36AC}" type="pres">
      <dgm:prSet presAssocID="{875FB03C-300B-407E-A8F0-31CE16B5B0AC}" presName="text_1" presStyleLbl="node1" presStyleIdx="0" presStyleCnt="4">
        <dgm:presLayoutVars>
          <dgm:bulletEnabled val="1"/>
        </dgm:presLayoutVars>
      </dgm:prSet>
      <dgm:spPr/>
    </dgm:pt>
    <dgm:pt modelId="{306B2EE9-FE2D-4C27-9693-073866428AD6}" type="pres">
      <dgm:prSet presAssocID="{875FB03C-300B-407E-A8F0-31CE16B5B0AC}" presName="accent_1" presStyleCnt="0"/>
      <dgm:spPr/>
    </dgm:pt>
    <dgm:pt modelId="{84B65F1F-1AF2-482B-B52F-A02D83A2C94E}" type="pres">
      <dgm:prSet presAssocID="{875FB03C-300B-407E-A8F0-31CE16B5B0AC}" presName="accentRepeatNode" presStyleLbl="solidFgAcc1" presStyleIdx="0" presStyleCnt="4"/>
      <dgm:spPr/>
    </dgm:pt>
    <dgm:pt modelId="{D7E605D0-E9B1-464B-8395-8BF417C84F58}" type="pres">
      <dgm:prSet presAssocID="{30C2E353-ECFD-4520-8FB6-3441DC09A15E}" presName="text_2" presStyleLbl="node1" presStyleIdx="1" presStyleCnt="4" custLinFactNeighborX="-940" custLinFactNeighborY="3919">
        <dgm:presLayoutVars>
          <dgm:bulletEnabled val="1"/>
        </dgm:presLayoutVars>
      </dgm:prSet>
      <dgm:spPr/>
    </dgm:pt>
    <dgm:pt modelId="{B1FA7950-E5CE-4B00-99D6-D90887DC379D}" type="pres">
      <dgm:prSet presAssocID="{30C2E353-ECFD-4520-8FB6-3441DC09A15E}" presName="accent_2" presStyleCnt="0"/>
      <dgm:spPr/>
    </dgm:pt>
    <dgm:pt modelId="{227A0C38-C0F5-420E-A3C5-67F29491D305}" type="pres">
      <dgm:prSet presAssocID="{30C2E353-ECFD-4520-8FB6-3441DC09A15E}" presName="accentRepeatNode" presStyleLbl="solidFgAcc1" presStyleIdx="1" presStyleCnt="4"/>
      <dgm:spPr/>
    </dgm:pt>
    <dgm:pt modelId="{B2B94263-0360-4FCD-ACD6-9A552316B106}" type="pres">
      <dgm:prSet presAssocID="{8F4AAC0D-6ACA-4012-A795-1E94388918AC}" presName="text_3" presStyleLbl="node1" presStyleIdx="2" presStyleCnt="4">
        <dgm:presLayoutVars>
          <dgm:bulletEnabled val="1"/>
        </dgm:presLayoutVars>
      </dgm:prSet>
      <dgm:spPr/>
    </dgm:pt>
    <dgm:pt modelId="{0A4AA64D-B022-4325-9033-ACFACB9AE8EC}" type="pres">
      <dgm:prSet presAssocID="{8F4AAC0D-6ACA-4012-A795-1E94388918AC}" presName="accent_3" presStyleCnt="0"/>
      <dgm:spPr/>
    </dgm:pt>
    <dgm:pt modelId="{6CD428DB-1572-47D5-9DA2-A336463B417D}" type="pres">
      <dgm:prSet presAssocID="{8F4AAC0D-6ACA-4012-A795-1E94388918AC}" presName="accentRepeatNode" presStyleLbl="solidFgAcc1" presStyleIdx="2" presStyleCnt="4"/>
      <dgm:spPr/>
    </dgm:pt>
    <dgm:pt modelId="{21EE00DD-753A-4866-B29D-135707C38AC8}" type="pres">
      <dgm:prSet presAssocID="{696BBAF4-9AF4-4CE4-AF8F-A59220D6F7D1}" presName="text_4" presStyleLbl="node1" presStyleIdx="3" presStyleCnt="4">
        <dgm:presLayoutVars>
          <dgm:bulletEnabled val="1"/>
        </dgm:presLayoutVars>
      </dgm:prSet>
      <dgm:spPr/>
    </dgm:pt>
    <dgm:pt modelId="{70F7534C-0E00-4E9D-ABB1-D95FFA986C8D}" type="pres">
      <dgm:prSet presAssocID="{696BBAF4-9AF4-4CE4-AF8F-A59220D6F7D1}" presName="accent_4" presStyleCnt="0"/>
      <dgm:spPr/>
    </dgm:pt>
    <dgm:pt modelId="{C08BBE75-4D0A-48F4-A482-EE60ADEDA237}" type="pres">
      <dgm:prSet presAssocID="{696BBAF4-9AF4-4CE4-AF8F-A59220D6F7D1}" presName="accentRepeatNode" presStyleLbl="solidFgAcc1" presStyleIdx="3" presStyleCnt="4"/>
      <dgm:spPr/>
    </dgm:pt>
  </dgm:ptLst>
  <dgm:cxnLst>
    <dgm:cxn modelId="{68E7240D-B177-4EE4-BF45-4F97CBF5B1C3}" type="presOf" srcId="{30C2E353-ECFD-4520-8FB6-3441DC09A15E}" destId="{D7E605D0-E9B1-464B-8395-8BF417C84F58}" srcOrd="0" destOrd="0" presId="urn:microsoft.com/office/officeart/2008/layout/VerticalCurvedList"/>
    <dgm:cxn modelId="{AF42A314-2775-4ED1-919F-D740BCCBB913}" type="presOf" srcId="{CF31536A-76AD-4676-A042-D8E4682B2E0F}" destId="{1C4C981D-BE01-499C-ABB7-F822D2682F20}" srcOrd="0" destOrd="0" presId="urn:microsoft.com/office/officeart/2008/layout/VerticalCurvedList"/>
    <dgm:cxn modelId="{05C05822-0E3D-4105-8107-BF30AD82841B}" srcId="{C55303D1-135D-412E-9191-F624F3C57520}" destId="{696BBAF4-9AF4-4CE4-AF8F-A59220D6F7D1}" srcOrd="3" destOrd="0" parTransId="{7973181B-E849-4766-B08B-7AF27EAB95E8}" sibTransId="{0BD6BD03-AB50-425F-B5F4-27F70EDE8368}"/>
    <dgm:cxn modelId="{79B3CF39-F3A2-4BF7-B850-06A2C75174F6}" srcId="{C55303D1-135D-412E-9191-F624F3C57520}" destId="{30C2E353-ECFD-4520-8FB6-3441DC09A15E}" srcOrd="1" destOrd="0" parTransId="{C0107EE9-95E8-44BF-9FB6-C46937632D0A}" sibTransId="{993946B1-2CA7-4B7E-A2E5-37640452A550}"/>
    <dgm:cxn modelId="{B9805240-040D-4D8B-B472-D67657415508}" srcId="{C55303D1-135D-412E-9191-F624F3C57520}" destId="{875FB03C-300B-407E-A8F0-31CE16B5B0AC}" srcOrd="0" destOrd="0" parTransId="{5AF2BEA5-8B03-468F-A397-95F7687C33F6}" sibTransId="{CF31536A-76AD-4676-A042-D8E4682B2E0F}"/>
    <dgm:cxn modelId="{21DF315C-B75F-4D81-9580-03BC311933B7}" type="presOf" srcId="{8F4AAC0D-6ACA-4012-A795-1E94388918AC}" destId="{B2B94263-0360-4FCD-ACD6-9A552316B106}" srcOrd="0" destOrd="0" presId="urn:microsoft.com/office/officeart/2008/layout/VerticalCurvedList"/>
    <dgm:cxn modelId="{D972385E-3A7B-4DB0-9D80-58B03A44F895}" type="presOf" srcId="{C55303D1-135D-412E-9191-F624F3C57520}" destId="{25797660-24E0-487F-9F85-2D08891E9FF7}" srcOrd="0" destOrd="0" presId="urn:microsoft.com/office/officeart/2008/layout/VerticalCurvedList"/>
    <dgm:cxn modelId="{62AE3A4E-53E1-4D24-BFA1-FD3F461C5E8B}" type="presOf" srcId="{696BBAF4-9AF4-4CE4-AF8F-A59220D6F7D1}" destId="{21EE00DD-753A-4866-B29D-135707C38AC8}" srcOrd="0" destOrd="0" presId="urn:microsoft.com/office/officeart/2008/layout/VerticalCurvedList"/>
    <dgm:cxn modelId="{AA0B63E1-713E-4198-979D-03ECF13ECA11}" srcId="{C55303D1-135D-412E-9191-F624F3C57520}" destId="{8F4AAC0D-6ACA-4012-A795-1E94388918AC}" srcOrd="2" destOrd="0" parTransId="{F9390BA6-C16D-4A01-8024-4F55D13E8C34}" sibTransId="{605E3886-CF79-4E95-A492-FCF22C0098A6}"/>
    <dgm:cxn modelId="{2AD7D2ED-8616-41A0-9490-AB91243C7889}" type="presOf" srcId="{875FB03C-300B-407E-A8F0-31CE16B5B0AC}" destId="{858EA950-A087-4E58-BAE5-EA10C33A36AC}" srcOrd="0" destOrd="0" presId="urn:microsoft.com/office/officeart/2008/layout/VerticalCurvedList"/>
    <dgm:cxn modelId="{DF6C2AB3-ECFE-4C0A-89F2-2C5696579164}" type="presParOf" srcId="{25797660-24E0-487F-9F85-2D08891E9FF7}" destId="{F4283322-46F8-4561-AFAC-24961269DBBF}" srcOrd="0" destOrd="0" presId="urn:microsoft.com/office/officeart/2008/layout/VerticalCurvedList"/>
    <dgm:cxn modelId="{2B6C4886-A314-4056-AFAE-A60DB2D6FE6C}" type="presParOf" srcId="{F4283322-46F8-4561-AFAC-24961269DBBF}" destId="{56B7CAAB-A5C2-4481-B3ED-5E3CE15702D0}" srcOrd="0" destOrd="0" presId="urn:microsoft.com/office/officeart/2008/layout/VerticalCurvedList"/>
    <dgm:cxn modelId="{F4EE3C5B-E239-48D4-8452-A51922DADC67}" type="presParOf" srcId="{56B7CAAB-A5C2-4481-B3ED-5E3CE15702D0}" destId="{E3400C52-F7B7-466C-A9AA-A29B2AEE04D7}" srcOrd="0" destOrd="0" presId="urn:microsoft.com/office/officeart/2008/layout/VerticalCurvedList"/>
    <dgm:cxn modelId="{6C2610A6-BF4C-491F-90BD-988660ECB2F3}" type="presParOf" srcId="{56B7CAAB-A5C2-4481-B3ED-5E3CE15702D0}" destId="{1C4C981D-BE01-499C-ABB7-F822D2682F20}" srcOrd="1" destOrd="0" presId="urn:microsoft.com/office/officeart/2008/layout/VerticalCurvedList"/>
    <dgm:cxn modelId="{31EAF33B-79E3-452A-B41D-AB1947AE26B6}" type="presParOf" srcId="{56B7CAAB-A5C2-4481-B3ED-5E3CE15702D0}" destId="{F1D47ACB-5301-4696-8EA9-ACB55C491AAE}" srcOrd="2" destOrd="0" presId="urn:microsoft.com/office/officeart/2008/layout/VerticalCurvedList"/>
    <dgm:cxn modelId="{762050FE-2065-4F22-8E6B-BB51E4B6A2D3}" type="presParOf" srcId="{56B7CAAB-A5C2-4481-B3ED-5E3CE15702D0}" destId="{B8C420B6-83B0-4042-BEE5-7CBE4A8B84A7}" srcOrd="3" destOrd="0" presId="urn:microsoft.com/office/officeart/2008/layout/VerticalCurvedList"/>
    <dgm:cxn modelId="{9C5FE9D9-6B72-44A9-BFDA-7FA9A9A27F86}" type="presParOf" srcId="{F4283322-46F8-4561-AFAC-24961269DBBF}" destId="{858EA950-A087-4E58-BAE5-EA10C33A36AC}" srcOrd="1" destOrd="0" presId="urn:microsoft.com/office/officeart/2008/layout/VerticalCurvedList"/>
    <dgm:cxn modelId="{97F4D814-9CA9-44D3-BBEB-6951FF7C5EFD}" type="presParOf" srcId="{F4283322-46F8-4561-AFAC-24961269DBBF}" destId="{306B2EE9-FE2D-4C27-9693-073866428AD6}" srcOrd="2" destOrd="0" presId="urn:microsoft.com/office/officeart/2008/layout/VerticalCurvedList"/>
    <dgm:cxn modelId="{151366D4-F8C0-4656-B224-638B8990943F}" type="presParOf" srcId="{306B2EE9-FE2D-4C27-9693-073866428AD6}" destId="{84B65F1F-1AF2-482B-B52F-A02D83A2C94E}" srcOrd="0" destOrd="0" presId="urn:microsoft.com/office/officeart/2008/layout/VerticalCurvedList"/>
    <dgm:cxn modelId="{F2C45FEA-0A5A-4C90-B8E5-4B01E53F7FE6}" type="presParOf" srcId="{F4283322-46F8-4561-AFAC-24961269DBBF}" destId="{D7E605D0-E9B1-464B-8395-8BF417C84F58}" srcOrd="3" destOrd="0" presId="urn:microsoft.com/office/officeart/2008/layout/VerticalCurvedList"/>
    <dgm:cxn modelId="{35EC78B5-D845-4026-BDAD-BAAA0633E5CC}" type="presParOf" srcId="{F4283322-46F8-4561-AFAC-24961269DBBF}" destId="{B1FA7950-E5CE-4B00-99D6-D90887DC379D}" srcOrd="4" destOrd="0" presId="urn:microsoft.com/office/officeart/2008/layout/VerticalCurvedList"/>
    <dgm:cxn modelId="{D2F3279A-7A20-4810-A7AF-5AF60C298B58}" type="presParOf" srcId="{B1FA7950-E5CE-4B00-99D6-D90887DC379D}" destId="{227A0C38-C0F5-420E-A3C5-67F29491D305}" srcOrd="0" destOrd="0" presId="urn:microsoft.com/office/officeart/2008/layout/VerticalCurvedList"/>
    <dgm:cxn modelId="{70007E12-1666-43A6-97CF-D5E6862E3830}" type="presParOf" srcId="{F4283322-46F8-4561-AFAC-24961269DBBF}" destId="{B2B94263-0360-4FCD-ACD6-9A552316B106}" srcOrd="5" destOrd="0" presId="urn:microsoft.com/office/officeart/2008/layout/VerticalCurvedList"/>
    <dgm:cxn modelId="{29B60C31-EDAF-47E3-B84D-A0F30946DA8B}" type="presParOf" srcId="{F4283322-46F8-4561-AFAC-24961269DBBF}" destId="{0A4AA64D-B022-4325-9033-ACFACB9AE8EC}" srcOrd="6" destOrd="0" presId="urn:microsoft.com/office/officeart/2008/layout/VerticalCurvedList"/>
    <dgm:cxn modelId="{451B3AE3-D3B8-41C3-A50E-5EE2DD79504C}" type="presParOf" srcId="{0A4AA64D-B022-4325-9033-ACFACB9AE8EC}" destId="{6CD428DB-1572-47D5-9DA2-A336463B417D}" srcOrd="0" destOrd="0" presId="urn:microsoft.com/office/officeart/2008/layout/VerticalCurvedList"/>
    <dgm:cxn modelId="{3A11225E-71C6-4C4B-9570-B3B07BC3C290}" type="presParOf" srcId="{F4283322-46F8-4561-AFAC-24961269DBBF}" destId="{21EE00DD-753A-4866-B29D-135707C38AC8}" srcOrd="7" destOrd="0" presId="urn:microsoft.com/office/officeart/2008/layout/VerticalCurvedList"/>
    <dgm:cxn modelId="{4310B352-5AE6-409D-80D0-5EF67645E7DD}" type="presParOf" srcId="{F4283322-46F8-4561-AFAC-24961269DBBF}" destId="{70F7534C-0E00-4E9D-ABB1-D95FFA986C8D}" srcOrd="8" destOrd="0" presId="urn:microsoft.com/office/officeart/2008/layout/VerticalCurvedList"/>
    <dgm:cxn modelId="{150332FA-0A41-446D-9144-E1E02A92D70C}" type="presParOf" srcId="{70F7534C-0E00-4E9D-ABB1-D95FFA986C8D}" destId="{C08BBE75-4D0A-48F4-A482-EE60ADEDA2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5303D1-135D-412E-9191-F624F3C57520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875FB03C-300B-407E-A8F0-31CE16B5B0AC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+mj-lt"/>
            <a:buAutoNum type="arabicPeriod"/>
          </a:pPr>
          <a:endParaRPr lang="pt-BR" sz="1600" b="1" dirty="0"/>
        </a:p>
      </dgm:t>
    </dgm:pt>
    <dgm:pt modelId="{5AF2BEA5-8B03-468F-A397-95F7687C33F6}" type="parTrans" cxnId="{B9805240-040D-4D8B-B472-D67657415508}">
      <dgm:prSet/>
      <dgm:spPr/>
      <dgm:t>
        <a:bodyPr/>
        <a:lstStyle/>
        <a:p>
          <a:endParaRPr lang="pt-BR"/>
        </a:p>
      </dgm:t>
    </dgm:pt>
    <dgm:pt modelId="{CF31536A-76AD-4676-A042-D8E4682B2E0F}" type="sibTrans" cxnId="{B9805240-040D-4D8B-B472-D67657415508}">
      <dgm:prSet/>
      <dgm:spPr/>
      <dgm:t>
        <a:bodyPr/>
        <a:lstStyle/>
        <a:p>
          <a:endParaRPr lang="pt-BR"/>
        </a:p>
      </dgm:t>
    </dgm:pt>
    <dgm:pt modelId="{2F892549-39C7-4112-85E8-0A2F51CFD8F8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+mj-lt"/>
            <a:buAutoNum type="arabicPeriod"/>
          </a:pPr>
          <a:endParaRPr lang="pt-BR" sz="1600" b="1" u="sng" dirty="0"/>
        </a:p>
      </dgm:t>
    </dgm:pt>
    <dgm:pt modelId="{FCE83FD6-667D-482B-A1E8-6D435E7161B1}" type="parTrans" cxnId="{9B532452-09F5-4006-8098-9DCB25E97ED8}">
      <dgm:prSet/>
      <dgm:spPr/>
      <dgm:t>
        <a:bodyPr/>
        <a:lstStyle/>
        <a:p>
          <a:endParaRPr lang="pt-BR"/>
        </a:p>
      </dgm:t>
    </dgm:pt>
    <dgm:pt modelId="{B3C10F79-7874-4050-959F-7CD6865D7A5C}" type="sibTrans" cxnId="{9B532452-09F5-4006-8098-9DCB25E97ED8}">
      <dgm:prSet/>
      <dgm:spPr/>
      <dgm:t>
        <a:bodyPr/>
        <a:lstStyle/>
        <a:p>
          <a:endParaRPr lang="pt-BR"/>
        </a:p>
      </dgm:t>
    </dgm:pt>
    <dgm:pt modelId="{14CF98CD-433F-4186-91B7-24F4C11519CA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buFont typeface="+mj-lt"/>
            <a:buAutoNum type="arabicPeriod"/>
          </a:pPr>
          <a:endParaRPr lang="pt-BR" sz="1600" b="0" dirty="0"/>
        </a:p>
      </dgm:t>
    </dgm:pt>
    <dgm:pt modelId="{D410B7A1-BACE-40C1-860E-DBE7032F67A0}" type="parTrans" cxnId="{6A9C35F9-047D-443A-BCB3-DE91802D2939}">
      <dgm:prSet/>
      <dgm:spPr/>
      <dgm:t>
        <a:bodyPr/>
        <a:lstStyle/>
        <a:p>
          <a:endParaRPr lang="pt-BR"/>
        </a:p>
      </dgm:t>
    </dgm:pt>
    <dgm:pt modelId="{CEE4FCCD-7E60-4ED7-B7F1-F7AE248DAD1D}" type="sibTrans" cxnId="{6A9C35F9-047D-443A-BCB3-DE91802D2939}">
      <dgm:prSet/>
      <dgm:spPr/>
      <dgm:t>
        <a:bodyPr/>
        <a:lstStyle/>
        <a:p>
          <a:endParaRPr lang="pt-BR"/>
        </a:p>
      </dgm:t>
    </dgm:pt>
    <dgm:pt modelId="{25797660-24E0-487F-9F85-2D08891E9FF7}" type="pres">
      <dgm:prSet presAssocID="{C55303D1-135D-412E-9191-F624F3C57520}" presName="Name0" presStyleCnt="0">
        <dgm:presLayoutVars>
          <dgm:chMax val="7"/>
          <dgm:chPref val="7"/>
          <dgm:dir/>
        </dgm:presLayoutVars>
      </dgm:prSet>
      <dgm:spPr/>
    </dgm:pt>
    <dgm:pt modelId="{F4283322-46F8-4561-AFAC-24961269DBBF}" type="pres">
      <dgm:prSet presAssocID="{C55303D1-135D-412E-9191-F624F3C57520}" presName="Name1" presStyleCnt="0"/>
      <dgm:spPr/>
    </dgm:pt>
    <dgm:pt modelId="{56B7CAAB-A5C2-4481-B3ED-5E3CE15702D0}" type="pres">
      <dgm:prSet presAssocID="{C55303D1-135D-412E-9191-F624F3C57520}" presName="cycle" presStyleCnt="0"/>
      <dgm:spPr/>
    </dgm:pt>
    <dgm:pt modelId="{E3400C52-F7B7-466C-A9AA-A29B2AEE04D7}" type="pres">
      <dgm:prSet presAssocID="{C55303D1-135D-412E-9191-F624F3C57520}" presName="srcNode" presStyleLbl="node1" presStyleIdx="0" presStyleCnt="3"/>
      <dgm:spPr/>
    </dgm:pt>
    <dgm:pt modelId="{1C4C981D-BE01-499C-ABB7-F822D2682F20}" type="pres">
      <dgm:prSet presAssocID="{C55303D1-135D-412E-9191-F624F3C57520}" presName="conn" presStyleLbl="parChTrans1D2" presStyleIdx="0" presStyleCnt="1"/>
      <dgm:spPr/>
    </dgm:pt>
    <dgm:pt modelId="{F1D47ACB-5301-4696-8EA9-ACB55C491AAE}" type="pres">
      <dgm:prSet presAssocID="{C55303D1-135D-412E-9191-F624F3C57520}" presName="extraNode" presStyleLbl="node1" presStyleIdx="0" presStyleCnt="3"/>
      <dgm:spPr/>
    </dgm:pt>
    <dgm:pt modelId="{B8C420B6-83B0-4042-BEE5-7CBE4A8B84A7}" type="pres">
      <dgm:prSet presAssocID="{C55303D1-135D-412E-9191-F624F3C57520}" presName="dstNode" presStyleLbl="node1" presStyleIdx="0" presStyleCnt="3"/>
      <dgm:spPr/>
    </dgm:pt>
    <dgm:pt modelId="{858EA950-A087-4E58-BAE5-EA10C33A36AC}" type="pres">
      <dgm:prSet presAssocID="{875FB03C-300B-407E-A8F0-31CE16B5B0AC}" presName="text_1" presStyleLbl="node1" presStyleIdx="0" presStyleCnt="3">
        <dgm:presLayoutVars>
          <dgm:bulletEnabled val="1"/>
        </dgm:presLayoutVars>
      </dgm:prSet>
      <dgm:spPr/>
    </dgm:pt>
    <dgm:pt modelId="{306B2EE9-FE2D-4C27-9693-073866428AD6}" type="pres">
      <dgm:prSet presAssocID="{875FB03C-300B-407E-A8F0-31CE16B5B0AC}" presName="accent_1" presStyleCnt="0"/>
      <dgm:spPr/>
    </dgm:pt>
    <dgm:pt modelId="{84B65F1F-1AF2-482B-B52F-A02D83A2C94E}" type="pres">
      <dgm:prSet presAssocID="{875FB03C-300B-407E-A8F0-31CE16B5B0AC}" presName="accentRepeatNode" presStyleLbl="solidFgAcc1" presStyleIdx="0" presStyleCnt="3"/>
      <dgm:spPr/>
    </dgm:pt>
    <dgm:pt modelId="{44F3D152-1E4D-40C4-830A-2DADD2C84519}" type="pres">
      <dgm:prSet presAssocID="{2F892549-39C7-4112-85E8-0A2F51CFD8F8}" presName="text_2" presStyleLbl="node1" presStyleIdx="1" presStyleCnt="3">
        <dgm:presLayoutVars>
          <dgm:bulletEnabled val="1"/>
        </dgm:presLayoutVars>
      </dgm:prSet>
      <dgm:spPr/>
    </dgm:pt>
    <dgm:pt modelId="{726F6281-22DE-4D90-BAB2-EE55071CC229}" type="pres">
      <dgm:prSet presAssocID="{2F892549-39C7-4112-85E8-0A2F51CFD8F8}" presName="accent_2" presStyleCnt="0"/>
      <dgm:spPr/>
    </dgm:pt>
    <dgm:pt modelId="{690D8D04-8602-45CB-B954-4B09F58F7E44}" type="pres">
      <dgm:prSet presAssocID="{2F892549-39C7-4112-85E8-0A2F51CFD8F8}" presName="accentRepeatNode" presStyleLbl="solidFgAcc1" presStyleIdx="1" presStyleCnt="3"/>
      <dgm:spPr/>
    </dgm:pt>
    <dgm:pt modelId="{2FEA7B98-948F-4DA6-83F5-E4A30A15188F}" type="pres">
      <dgm:prSet presAssocID="{14CF98CD-433F-4186-91B7-24F4C11519CA}" presName="text_3" presStyleLbl="node1" presStyleIdx="2" presStyleCnt="3" custLinFactNeighborX="2448" custLinFactNeighborY="10675">
        <dgm:presLayoutVars>
          <dgm:bulletEnabled val="1"/>
        </dgm:presLayoutVars>
      </dgm:prSet>
      <dgm:spPr/>
    </dgm:pt>
    <dgm:pt modelId="{9B8A4B56-36B4-4A54-8343-9973CFB69520}" type="pres">
      <dgm:prSet presAssocID="{14CF98CD-433F-4186-91B7-24F4C11519CA}" presName="accent_3" presStyleCnt="0"/>
      <dgm:spPr/>
    </dgm:pt>
    <dgm:pt modelId="{E6873456-18ED-4F41-9DE7-20AA7439689D}" type="pres">
      <dgm:prSet presAssocID="{14CF98CD-433F-4186-91B7-24F4C11519CA}" presName="accentRepeatNode" presStyleLbl="solidFgAcc1" presStyleIdx="2" presStyleCnt="3"/>
      <dgm:spPr/>
    </dgm:pt>
  </dgm:ptLst>
  <dgm:cxnLst>
    <dgm:cxn modelId="{AF42A314-2775-4ED1-919F-D740BCCBB913}" type="presOf" srcId="{CF31536A-76AD-4676-A042-D8E4682B2E0F}" destId="{1C4C981D-BE01-499C-ABB7-F822D2682F20}" srcOrd="0" destOrd="0" presId="urn:microsoft.com/office/officeart/2008/layout/VerticalCurvedList"/>
    <dgm:cxn modelId="{B9805240-040D-4D8B-B472-D67657415508}" srcId="{C55303D1-135D-412E-9191-F624F3C57520}" destId="{875FB03C-300B-407E-A8F0-31CE16B5B0AC}" srcOrd="0" destOrd="0" parTransId="{5AF2BEA5-8B03-468F-A397-95F7687C33F6}" sibTransId="{CF31536A-76AD-4676-A042-D8E4682B2E0F}"/>
    <dgm:cxn modelId="{7C9BD640-F924-4100-926F-86E9C84A57BA}" type="presOf" srcId="{14CF98CD-433F-4186-91B7-24F4C11519CA}" destId="{2FEA7B98-948F-4DA6-83F5-E4A30A15188F}" srcOrd="0" destOrd="0" presId="urn:microsoft.com/office/officeart/2008/layout/VerticalCurvedList"/>
    <dgm:cxn modelId="{D972385E-3A7B-4DB0-9D80-58B03A44F895}" type="presOf" srcId="{C55303D1-135D-412E-9191-F624F3C57520}" destId="{25797660-24E0-487F-9F85-2D08891E9FF7}" srcOrd="0" destOrd="0" presId="urn:microsoft.com/office/officeart/2008/layout/VerticalCurvedList"/>
    <dgm:cxn modelId="{9B532452-09F5-4006-8098-9DCB25E97ED8}" srcId="{C55303D1-135D-412E-9191-F624F3C57520}" destId="{2F892549-39C7-4112-85E8-0A2F51CFD8F8}" srcOrd="1" destOrd="0" parTransId="{FCE83FD6-667D-482B-A1E8-6D435E7161B1}" sibTransId="{B3C10F79-7874-4050-959F-7CD6865D7A5C}"/>
    <dgm:cxn modelId="{A32C1397-57D8-4228-B09A-2F09CFE5DEB5}" type="presOf" srcId="{2F892549-39C7-4112-85E8-0A2F51CFD8F8}" destId="{44F3D152-1E4D-40C4-830A-2DADD2C84519}" srcOrd="0" destOrd="0" presId="urn:microsoft.com/office/officeart/2008/layout/VerticalCurvedList"/>
    <dgm:cxn modelId="{2AD7D2ED-8616-41A0-9490-AB91243C7889}" type="presOf" srcId="{875FB03C-300B-407E-A8F0-31CE16B5B0AC}" destId="{858EA950-A087-4E58-BAE5-EA10C33A36AC}" srcOrd="0" destOrd="0" presId="urn:microsoft.com/office/officeart/2008/layout/VerticalCurvedList"/>
    <dgm:cxn modelId="{6A9C35F9-047D-443A-BCB3-DE91802D2939}" srcId="{C55303D1-135D-412E-9191-F624F3C57520}" destId="{14CF98CD-433F-4186-91B7-24F4C11519CA}" srcOrd="2" destOrd="0" parTransId="{D410B7A1-BACE-40C1-860E-DBE7032F67A0}" sibTransId="{CEE4FCCD-7E60-4ED7-B7F1-F7AE248DAD1D}"/>
    <dgm:cxn modelId="{DF6C2AB3-ECFE-4C0A-89F2-2C5696579164}" type="presParOf" srcId="{25797660-24E0-487F-9F85-2D08891E9FF7}" destId="{F4283322-46F8-4561-AFAC-24961269DBBF}" srcOrd="0" destOrd="0" presId="urn:microsoft.com/office/officeart/2008/layout/VerticalCurvedList"/>
    <dgm:cxn modelId="{2B6C4886-A314-4056-AFAE-A60DB2D6FE6C}" type="presParOf" srcId="{F4283322-46F8-4561-AFAC-24961269DBBF}" destId="{56B7CAAB-A5C2-4481-B3ED-5E3CE15702D0}" srcOrd="0" destOrd="0" presId="urn:microsoft.com/office/officeart/2008/layout/VerticalCurvedList"/>
    <dgm:cxn modelId="{F4EE3C5B-E239-48D4-8452-A51922DADC67}" type="presParOf" srcId="{56B7CAAB-A5C2-4481-B3ED-5E3CE15702D0}" destId="{E3400C52-F7B7-466C-A9AA-A29B2AEE04D7}" srcOrd="0" destOrd="0" presId="urn:microsoft.com/office/officeart/2008/layout/VerticalCurvedList"/>
    <dgm:cxn modelId="{6C2610A6-BF4C-491F-90BD-988660ECB2F3}" type="presParOf" srcId="{56B7CAAB-A5C2-4481-B3ED-5E3CE15702D0}" destId="{1C4C981D-BE01-499C-ABB7-F822D2682F20}" srcOrd="1" destOrd="0" presId="urn:microsoft.com/office/officeart/2008/layout/VerticalCurvedList"/>
    <dgm:cxn modelId="{31EAF33B-79E3-452A-B41D-AB1947AE26B6}" type="presParOf" srcId="{56B7CAAB-A5C2-4481-B3ED-5E3CE15702D0}" destId="{F1D47ACB-5301-4696-8EA9-ACB55C491AAE}" srcOrd="2" destOrd="0" presId="urn:microsoft.com/office/officeart/2008/layout/VerticalCurvedList"/>
    <dgm:cxn modelId="{762050FE-2065-4F22-8E6B-BB51E4B6A2D3}" type="presParOf" srcId="{56B7CAAB-A5C2-4481-B3ED-5E3CE15702D0}" destId="{B8C420B6-83B0-4042-BEE5-7CBE4A8B84A7}" srcOrd="3" destOrd="0" presId="urn:microsoft.com/office/officeart/2008/layout/VerticalCurvedList"/>
    <dgm:cxn modelId="{9C5FE9D9-6B72-44A9-BFDA-7FA9A9A27F86}" type="presParOf" srcId="{F4283322-46F8-4561-AFAC-24961269DBBF}" destId="{858EA950-A087-4E58-BAE5-EA10C33A36AC}" srcOrd="1" destOrd="0" presId="urn:microsoft.com/office/officeart/2008/layout/VerticalCurvedList"/>
    <dgm:cxn modelId="{97F4D814-9CA9-44D3-BBEB-6951FF7C5EFD}" type="presParOf" srcId="{F4283322-46F8-4561-AFAC-24961269DBBF}" destId="{306B2EE9-FE2D-4C27-9693-073866428AD6}" srcOrd="2" destOrd="0" presId="urn:microsoft.com/office/officeart/2008/layout/VerticalCurvedList"/>
    <dgm:cxn modelId="{151366D4-F8C0-4656-B224-638B8990943F}" type="presParOf" srcId="{306B2EE9-FE2D-4C27-9693-073866428AD6}" destId="{84B65F1F-1AF2-482B-B52F-A02D83A2C94E}" srcOrd="0" destOrd="0" presId="urn:microsoft.com/office/officeart/2008/layout/VerticalCurvedList"/>
    <dgm:cxn modelId="{19572CE7-9286-41D1-B083-B9B359B33B8F}" type="presParOf" srcId="{F4283322-46F8-4561-AFAC-24961269DBBF}" destId="{44F3D152-1E4D-40C4-830A-2DADD2C84519}" srcOrd="3" destOrd="0" presId="urn:microsoft.com/office/officeart/2008/layout/VerticalCurvedList"/>
    <dgm:cxn modelId="{869BB64A-6898-45DC-B195-9FEDA34FB1C7}" type="presParOf" srcId="{F4283322-46F8-4561-AFAC-24961269DBBF}" destId="{726F6281-22DE-4D90-BAB2-EE55071CC229}" srcOrd="4" destOrd="0" presId="urn:microsoft.com/office/officeart/2008/layout/VerticalCurvedList"/>
    <dgm:cxn modelId="{557888E2-F0A7-43CF-BFE6-A1DCEBAE04DA}" type="presParOf" srcId="{726F6281-22DE-4D90-BAB2-EE55071CC229}" destId="{690D8D04-8602-45CB-B954-4B09F58F7E44}" srcOrd="0" destOrd="0" presId="urn:microsoft.com/office/officeart/2008/layout/VerticalCurvedList"/>
    <dgm:cxn modelId="{F73EAA83-28CD-4AC5-976D-C3F910B1CAE3}" type="presParOf" srcId="{F4283322-46F8-4561-AFAC-24961269DBBF}" destId="{2FEA7B98-948F-4DA6-83F5-E4A30A15188F}" srcOrd="5" destOrd="0" presId="urn:microsoft.com/office/officeart/2008/layout/VerticalCurvedList"/>
    <dgm:cxn modelId="{9A60C93F-CB6D-41F9-B561-1D44AD32ED20}" type="presParOf" srcId="{F4283322-46F8-4561-AFAC-24961269DBBF}" destId="{9B8A4B56-36B4-4A54-8343-9973CFB69520}" srcOrd="6" destOrd="0" presId="urn:microsoft.com/office/officeart/2008/layout/VerticalCurvedList"/>
    <dgm:cxn modelId="{2DC5803F-64D9-4895-A3D9-ECE82324DB38}" type="presParOf" srcId="{9B8A4B56-36B4-4A54-8343-9973CFB69520}" destId="{E6873456-18ED-4F41-9DE7-20AA743968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7F53CD-7602-4DD7-9C1A-A39DB4E873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D8A5544-84B5-4CCB-B83F-4B3641AC3AB6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dirty="0"/>
            <a:t> </a:t>
          </a:r>
        </a:p>
      </dgm:t>
    </dgm:pt>
    <dgm:pt modelId="{B991F755-AC85-41C5-8410-60943844A1B6}" type="parTrans" cxnId="{E60AA679-E3AC-4D62-BE73-4D2263F116EA}">
      <dgm:prSet/>
      <dgm:spPr/>
      <dgm:t>
        <a:bodyPr/>
        <a:lstStyle/>
        <a:p>
          <a:endParaRPr lang="pt-BR"/>
        </a:p>
      </dgm:t>
    </dgm:pt>
    <dgm:pt modelId="{B8F5758F-A4FE-4F71-96B0-8F2505CB7E5C}" type="sibTrans" cxnId="{E60AA679-E3AC-4D62-BE73-4D2263F116EA}">
      <dgm:prSet/>
      <dgm:spPr/>
      <dgm:t>
        <a:bodyPr/>
        <a:lstStyle/>
        <a:p>
          <a:endParaRPr lang="pt-BR"/>
        </a:p>
      </dgm:t>
    </dgm:pt>
    <dgm:pt modelId="{3A1B74CC-F889-4E40-854F-F823549A469D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dirty="0"/>
            <a:t> </a:t>
          </a:r>
        </a:p>
      </dgm:t>
    </dgm:pt>
    <dgm:pt modelId="{D952959B-C1E7-4DC9-BA2A-AC85DD120500}" type="parTrans" cxnId="{7FF4EAAB-B022-47C5-BAF7-DDD53B6074F5}">
      <dgm:prSet/>
      <dgm:spPr/>
      <dgm:t>
        <a:bodyPr/>
        <a:lstStyle/>
        <a:p>
          <a:endParaRPr lang="pt-BR"/>
        </a:p>
      </dgm:t>
    </dgm:pt>
    <dgm:pt modelId="{BFC4D60D-39BA-4994-9254-55B5A9EAD3BA}" type="sibTrans" cxnId="{7FF4EAAB-B022-47C5-BAF7-DDD53B6074F5}">
      <dgm:prSet/>
      <dgm:spPr/>
      <dgm:t>
        <a:bodyPr/>
        <a:lstStyle/>
        <a:p>
          <a:endParaRPr lang="pt-BR"/>
        </a:p>
      </dgm:t>
    </dgm:pt>
    <dgm:pt modelId="{DCE8BA8E-3BC4-4D5A-AACA-C3346F1A77B8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dirty="0"/>
            <a:t> </a:t>
          </a:r>
        </a:p>
      </dgm:t>
    </dgm:pt>
    <dgm:pt modelId="{ED937EF4-F567-4D8A-9BE3-D64923C7A5FF}" type="parTrans" cxnId="{CEB830AC-44C6-49C8-8CBF-CD99B18ECE40}">
      <dgm:prSet/>
      <dgm:spPr/>
      <dgm:t>
        <a:bodyPr/>
        <a:lstStyle/>
        <a:p>
          <a:endParaRPr lang="pt-BR"/>
        </a:p>
      </dgm:t>
    </dgm:pt>
    <dgm:pt modelId="{9292D645-27EB-43A7-951F-72C84D80AADE}" type="sibTrans" cxnId="{CEB830AC-44C6-49C8-8CBF-CD99B18ECE40}">
      <dgm:prSet/>
      <dgm:spPr/>
      <dgm:t>
        <a:bodyPr/>
        <a:lstStyle/>
        <a:p>
          <a:endParaRPr lang="pt-BR"/>
        </a:p>
      </dgm:t>
    </dgm:pt>
    <dgm:pt modelId="{620D7BCC-7E5A-4D32-995F-0CF03B73A42B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pt-BR" dirty="0"/>
        </a:p>
      </dgm:t>
    </dgm:pt>
    <dgm:pt modelId="{9101E380-0F0A-400F-8F33-C3CBB38D7810}" type="parTrans" cxnId="{B5E9E6F3-B776-4742-BFD2-FD7F0780F619}">
      <dgm:prSet/>
      <dgm:spPr/>
      <dgm:t>
        <a:bodyPr/>
        <a:lstStyle/>
        <a:p>
          <a:endParaRPr lang="pt-BR"/>
        </a:p>
      </dgm:t>
    </dgm:pt>
    <dgm:pt modelId="{72FFDE14-3B1A-4606-AD36-772A19A9F912}" type="sibTrans" cxnId="{B5E9E6F3-B776-4742-BFD2-FD7F0780F619}">
      <dgm:prSet/>
      <dgm:spPr/>
      <dgm:t>
        <a:bodyPr/>
        <a:lstStyle/>
        <a:p>
          <a:endParaRPr lang="pt-BR"/>
        </a:p>
      </dgm:t>
    </dgm:pt>
    <dgm:pt modelId="{952B8FB5-B2CC-43F6-AD7D-BD37C8F5E746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pt-B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16A73B-8185-4652-B266-3E8F68BCE025}" type="parTrans" cxnId="{971E641C-8E2D-45ED-8671-48413411ABA7}">
      <dgm:prSet/>
      <dgm:spPr/>
      <dgm:t>
        <a:bodyPr/>
        <a:lstStyle/>
        <a:p>
          <a:endParaRPr lang="pt-BR"/>
        </a:p>
      </dgm:t>
    </dgm:pt>
    <dgm:pt modelId="{27AE78CA-C9CA-4949-98FE-9C9FD4D4637E}" type="sibTrans" cxnId="{971E641C-8E2D-45ED-8671-48413411ABA7}">
      <dgm:prSet/>
      <dgm:spPr/>
      <dgm:t>
        <a:bodyPr/>
        <a:lstStyle/>
        <a:p>
          <a:endParaRPr lang="pt-BR"/>
        </a:p>
      </dgm:t>
    </dgm:pt>
    <dgm:pt modelId="{86AA661F-E518-4A71-9742-424237B8994A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pt-BR" dirty="0"/>
        </a:p>
      </dgm:t>
    </dgm:pt>
    <dgm:pt modelId="{E210F7ED-546E-4A93-B9FE-06D07EB20540}" type="sibTrans" cxnId="{46DEDBA2-5A39-413B-95C5-0EFBA90D5ACB}">
      <dgm:prSet/>
      <dgm:spPr/>
      <dgm:t>
        <a:bodyPr/>
        <a:lstStyle/>
        <a:p>
          <a:endParaRPr lang="pt-BR"/>
        </a:p>
      </dgm:t>
    </dgm:pt>
    <dgm:pt modelId="{2B5C396C-D644-439C-9CC7-69A71E119D53}" type="parTrans" cxnId="{46DEDBA2-5A39-413B-95C5-0EFBA90D5ACB}">
      <dgm:prSet/>
      <dgm:spPr/>
      <dgm:t>
        <a:bodyPr/>
        <a:lstStyle/>
        <a:p>
          <a:endParaRPr lang="pt-BR"/>
        </a:p>
      </dgm:t>
    </dgm:pt>
    <dgm:pt modelId="{805D036F-EAFC-4BDF-BD07-2B8C30A585C2}" type="pres">
      <dgm:prSet presAssocID="{297F53CD-7602-4DD7-9C1A-A39DB4E87368}" presName="Name0" presStyleCnt="0">
        <dgm:presLayoutVars>
          <dgm:chMax val="7"/>
          <dgm:chPref val="7"/>
          <dgm:dir/>
        </dgm:presLayoutVars>
      </dgm:prSet>
      <dgm:spPr/>
    </dgm:pt>
    <dgm:pt modelId="{D75612E8-A724-49EE-897E-1DD12817E6EA}" type="pres">
      <dgm:prSet presAssocID="{297F53CD-7602-4DD7-9C1A-A39DB4E87368}" presName="Name1" presStyleCnt="0"/>
      <dgm:spPr/>
    </dgm:pt>
    <dgm:pt modelId="{AD70E119-B64B-4BBC-9677-45C7B591A74F}" type="pres">
      <dgm:prSet presAssocID="{297F53CD-7602-4DD7-9C1A-A39DB4E87368}" presName="cycle" presStyleCnt="0"/>
      <dgm:spPr/>
    </dgm:pt>
    <dgm:pt modelId="{52DA1D47-071D-487E-8EC7-B076EFA42932}" type="pres">
      <dgm:prSet presAssocID="{297F53CD-7602-4DD7-9C1A-A39DB4E87368}" presName="srcNode" presStyleLbl="node1" presStyleIdx="0" presStyleCnt="6"/>
      <dgm:spPr/>
    </dgm:pt>
    <dgm:pt modelId="{EE86DACC-021A-4057-B171-10832E8C9A99}" type="pres">
      <dgm:prSet presAssocID="{297F53CD-7602-4DD7-9C1A-A39DB4E87368}" presName="conn" presStyleLbl="parChTrans1D2" presStyleIdx="0" presStyleCnt="1"/>
      <dgm:spPr/>
    </dgm:pt>
    <dgm:pt modelId="{BECE3E16-2814-439F-8A66-092A20A04398}" type="pres">
      <dgm:prSet presAssocID="{297F53CD-7602-4DD7-9C1A-A39DB4E87368}" presName="extraNode" presStyleLbl="node1" presStyleIdx="0" presStyleCnt="6"/>
      <dgm:spPr/>
    </dgm:pt>
    <dgm:pt modelId="{B80549FE-4D5C-47F3-B3F2-A357EF1438FA}" type="pres">
      <dgm:prSet presAssocID="{297F53CD-7602-4DD7-9C1A-A39DB4E87368}" presName="dstNode" presStyleLbl="node1" presStyleIdx="0" presStyleCnt="6"/>
      <dgm:spPr/>
    </dgm:pt>
    <dgm:pt modelId="{1DC8052B-63C4-4397-B961-E5CD774D22EA}" type="pres">
      <dgm:prSet presAssocID="{DD8A5544-84B5-4CCB-B83F-4B3641AC3AB6}" presName="text_1" presStyleLbl="node1" presStyleIdx="0" presStyleCnt="6">
        <dgm:presLayoutVars>
          <dgm:bulletEnabled val="1"/>
        </dgm:presLayoutVars>
      </dgm:prSet>
      <dgm:spPr/>
    </dgm:pt>
    <dgm:pt modelId="{121D466B-2C47-4E3E-8647-807F40E4278F}" type="pres">
      <dgm:prSet presAssocID="{DD8A5544-84B5-4CCB-B83F-4B3641AC3AB6}" presName="accent_1" presStyleCnt="0"/>
      <dgm:spPr/>
    </dgm:pt>
    <dgm:pt modelId="{985726BC-7E3F-432E-AA8D-D53AC518540D}" type="pres">
      <dgm:prSet presAssocID="{DD8A5544-84B5-4CCB-B83F-4B3641AC3AB6}" presName="accentRepeatNode" presStyleLbl="solidFgAcc1" presStyleIdx="0" presStyleCnt="6"/>
      <dgm:spPr/>
    </dgm:pt>
    <dgm:pt modelId="{FB278272-4A31-4B3B-8348-6FFB7052B91D}" type="pres">
      <dgm:prSet presAssocID="{3A1B74CC-F889-4E40-854F-F823549A469D}" presName="text_2" presStyleLbl="node1" presStyleIdx="1" presStyleCnt="6">
        <dgm:presLayoutVars>
          <dgm:bulletEnabled val="1"/>
        </dgm:presLayoutVars>
      </dgm:prSet>
      <dgm:spPr/>
    </dgm:pt>
    <dgm:pt modelId="{2B4EB2FD-6284-414B-99BB-F93476CC9A60}" type="pres">
      <dgm:prSet presAssocID="{3A1B74CC-F889-4E40-854F-F823549A469D}" presName="accent_2" presStyleCnt="0"/>
      <dgm:spPr/>
    </dgm:pt>
    <dgm:pt modelId="{E84393BB-4183-4BC4-8C92-2D56351EEA5B}" type="pres">
      <dgm:prSet presAssocID="{3A1B74CC-F889-4E40-854F-F823549A469D}" presName="accentRepeatNode" presStyleLbl="solidFgAcc1" presStyleIdx="1" presStyleCnt="6"/>
      <dgm:spPr/>
    </dgm:pt>
    <dgm:pt modelId="{3C0437D9-F2AA-4EFB-8E94-E727575475A3}" type="pres">
      <dgm:prSet presAssocID="{DCE8BA8E-3BC4-4D5A-AACA-C3346F1A77B8}" presName="text_3" presStyleLbl="node1" presStyleIdx="2" presStyleCnt="6">
        <dgm:presLayoutVars>
          <dgm:bulletEnabled val="1"/>
        </dgm:presLayoutVars>
      </dgm:prSet>
      <dgm:spPr/>
    </dgm:pt>
    <dgm:pt modelId="{731A4C0F-26B5-4591-BDFE-DCB62474122C}" type="pres">
      <dgm:prSet presAssocID="{DCE8BA8E-3BC4-4D5A-AACA-C3346F1A77B8}" presName="accent_3" presStyleCnt="0"/>
      <dgm:spPr/>
    </dgm:pt>
    <dgm:pt modelId="{75DD2C03-990F-4A8B-A2FF-944F81C354B5}" type="pres">
      <dgm:prSet presAssocID="{DCE8BA8E-3BC4-4D5A-AACA-C3346F1A77B8}" presName="accentRepeatNode" presStyleLbl="solidFgAcc1" presStyleIdx="2" presStyleCnt="6"/>
      <dgm:spPr/>
    </dgm:pt>
    <dgm:pt modelId="{9CD3AB61-9F0C-4173-80BF-6D949E53BB57}" type="pres">
      <dgm:prSet presAssocID="{952B8FB5-B2CC-43F6-AD7D-BD37C8F5E746}" presName="text_4" presStyleLbl="node1" presStyleIdx="3" presStyleCnt="6">
        <dgm:presLayoutVars>
          <dgm:bulletEnabled val="1"/>
        </dgm:presLayoutVars>
      </dgm:prSet>
      <dgm:spPr/>
    </dgm:pt>
    <dgm:pt modelId="{8A9049BA-C6C4-4345-93F1-5B2601D86BC7}" type="pres">
      <dgm:prSet presAssocID="{952B8FB5-B2CC-43F6-AD7D-BD37C8F5E746}" presName="accent_4" presStyleCnt="0"/>
      <dgm:spPr/>
    </dgm:pt>
    <dgm:pt modelId="{9B2A094A-C7E8-40D5-B687-FEDE2732F375}" type="pres">
      <dgm:prSet presAssocID="{952B8FB5-B2CC-43F6-AD7D-BD37C8F5E746}" presName="accentRepeatNode" presStyleLbl="solidFgAcc1" presStyleIdx="3" presStyleCnt="6"/>
      <dgm:spPr/>
    </dgm:pt>
    <dgm:pt modelId="{6E9E611E-7C3C-4C17-BE03-BA842161D8E3}" type="pres">
      <dgm:prSet presAssocID="{86AA661F-E518-4A71-9742-424237B8994A}" presName="text_5" presStyleLbl="node1" presStyleIdx="4" presStyleCnt="6">
        <dgm:presLayoutVars>
          <dgm:bulletEnabled val="1"/>
        </dgm:presLayoutVars>
      </dgm:prSet>
      <dgm:spPr/>
    </dgm:pt>
    <dgm:pt modelId="{9A24BF27-DF72-4E9A-87D4-A15C98EB4205}" type="pres">
      <dgm:prSet presAssocID="{86AA661F-E518-4A71-9742-424237B8994A}" presName="accent_5" presStyleCnt="0"/>
      <dgm:spPr/>
    </dgm:pt>
    <dgm:pt modelId="{38FE1968-D20D-4598-8B2C-CD02E5366CF9}" type="pres">
      <dgm:prSet presAssocID="{86AA661F-E518-4A71-9742-424237B8994A}" presName="accentRepeatNode" presStyleLbl="solidFgAcc1" presStyleIdx="4" presStyleCnt="6"/>
      <dgm:spPr/>
    </dgm:pt>
    <dgm:pt modelId="{8FC0A691-2E19-4476-9776-8A9D34B75843}" type="pres">
      <dgm:prSet presAssocID="{620D7BCC-7E5A-4D32-995F-0CF03B73A42B}" presName="text_6" presStyleLbl="node1" presStyleIdx="5" presStyleCnt="6">
        <dgm:presLayoutVars>
          <dgm:bulletEnabled val="1"/>
        </dgm:presLayoutVars>
      </dgm:prSet>
      <dgm:spPr/>
    </dgm:pt>
    <dgm:pt modelId="{BEA37F72-B8F8-40AF-9465-9EAEF01957BF}" type="pres">
      <dgm:prSet presAssocID="{620D7BCC-7E5A-4D32-995F-0CF03B73A42B}" presName="accent_6" presStyleCnt="0"/>
      <dgm:spPr/>
    </dgm:pt>
    <dgm:pt modelId="{7715DA36-3ED6-4FB7-AEC6-C8021CA4E238}" type="pres">
      <dgm:prSet presAssocID="{620D7BCC-7E5A-4D32-995F-0CF03B73A42B}" presName="accentRepeatNode" presStyleLbl="solidFgAcc1" presStyleIdx="5" presStyleCnt="6"/>
      <dgm:spPr/>
    </dgm:pt>
  </dgm:ptLst>
  <dgm:cxnLst>
    <dgm:cxn modelId="{971E641C-8E2D-45ED-8671-48413411ABA7}" srcId="{297F53CD-7602-4DD7-9C1A-A39DB4E87368}" destId="{952B8FB5-B2CC-43F6-AD7D-BD37C8F5E746}" srcOrd="3" destOrd="0" parTransId="{3816A73B-8185-4652-B266-3E8F68BCE025}" sibTransId="{27AE78CA-C9CA-4949-98FE-9C9FD4D4637E}"/>
    <dgm:cxn modelId="{CD1A7B5B-12F9-4046-85D7-3AC48C658F3A}" type="presOf" srcId="{DCE8BA8E-3BC4-4D5A-AACA-C3346F1A77B8}" destId="{3C0437D9-F2AA-4EFB-8E94-E727575475A3}" srcOrd="0" destOrd="0" presId="urn:microsoft.com/office/officeart/2008/layout/VerticalCurvedList"/>
    <dgm:cxn modelId="{72D04F42-31BB-4D7C-8F75-6780901023D7}" type="presOf" srcId="{297F53CD-7602-4DD7-9C1A-A39DB4E87368}" destId="{805D036F-EAFC-4BDF-BD07-2B8C30A585C2}" srcOrd="0" destOrd="0" presId="urn:microsoft.com/office/officeart/2008/layout/VerticalCurvedList"/>
    <dgm:cxn modelId="{2F81B36D-3E86-4808-B70E-E2BABB3D8F19}" type="presOf" srcId="{DD8A5544-84B5-4CCB-B83F-4B3641AC3AB6}" destId="{1DC8052B-63C4-4397-B961-E5CD774D22EA}" srcOrd="0" destOrd="0" presId="urn:microsoft.com/office/officeart/2008/layout/VerticalCurvedList"/>
    <dgm:cxn modelId="{2F1EEB56-010E-407E-B045-F106A02579AB}" type="presOf" srcId="{3A1B74CC-F889-4E40-854F-F823549A469D}" destId="{FB278272-4A31-4B3B-8348-6FFB7052B91D}" srcOrd="0" destOrd="0" presId="urn:microsoft.com/office/officeart/2008/layout/VerticalCurvedList"/>
    <dgm:cxn modelId="{E60AA679-E3AC-4D62-BE73-4D2263F116EA}" srcId="{297F53CD-7602-4DD7-9C1A-A39DB4E87368}" destId="{DD8A5544-84B5-4CCB-B83F-4B3641AC3AB6}" srcOrd="0" destOrd="0" parTransId="{B991F755-AC85-41C5-8410-60943844A1B6}" sibTransId="{B8F5758F-A4FE-4F71-96B0-8F2505CB7E5C}"/>
    <dgm:cxn modelId="{D9C73599-271D-4F65-A767-F021E2CAD88B}" type="presOf" srcId="{86AA661F-E518-4A71-9742-424237B8994A}" destId="{6E9E611E-7C3C-4C17-BE03-BA842161D8E3}" srcOrd="0" destOrd="0" presId="urn:microsoft.com/office/officeart/2008/layout/VerticalCurvedList"/>
    <dgm:cxn modelId="{46DEDBA2-5A39-413B-95C5-0EFBA90D5ACB}" srcId="{297F53CD-7602-4DD7-9C1A-A39DB4E87368}" destId="{86AA661F-E518-4A71-9742-424237B8994A}" srcOrd="4" destOrd="0" parTransId="{2B5C396C-D644-439C-9CC7-69A71E119D53}" sibTransId="{E210F7ED-546E-4A93-B9FE-06D07EB20540}"/>
    <dgm:cxn modelId="{6BAFD7AB-38CB-420C-9CF6-7088A08260F5}" type="presOf" srcId="{B8F5758F-A4FE-4F71-96B0-8F2505CB7E5C}" destId="{EE86DACC-021A-4057-B171-10832E8C9A99}" srcOrd="0" destOrd="0" presId="urn:microsoft.com/office/officeart/2008/layout/VerticalCurvedList"/>
    <dgm:cxn modelId="{7FF4EAAB-B022-47C5-BAF7-DDD53B6074F5}" srcId="{297F53CD-7602-4DD7-9C1A-A39DB4E87368}" destId="{3A1B74CC-F889-4E40-854F-F823549A469D}" srcOrd="1" destOrd="0" parTransId="{D952959B-C1E7-4DC9-BA2A-AC85DD120500}" sibTransId="{BFC4D60D-39BA-4994-9254-55B5A9EAD3BA}"/>
    <dgm:cxn modelId="{CEB830AC-44C6-49C8-8CBF-CD99B18ECE40}" srcId="{297F53CD-7602-4DD7-9C1A-A39DB4E87368}" destId="{DCE8BA8E-3BC4-4D5A-AACA-C3346F1A77B8}" srcOrd="2" destOrd="0" parTransId="{ED937EF4-F567-4D8A-9BE3-D64923C7A5FF}" sibTransId="{9292D645-27EB-43A7-951F-72C84D80AADE}"/>
    <dgm:cxn modelId="{B1FE39D5-AA2B-4BF4-8797-D31D63B3E455}" type="presOf" srcId="{952B8FB5-B2CC-43F6-AD7D-BD37C8F5E746}" destId="{9CD3AB61-9F0C-4173-80BF-6D949E53BB57}" srcOrd="0" destOrd="0" presId="urn:microsoft.com/office/officeart/2008/layout/VerticalCurvedList"/>
    <dgm:cxn modelId="{D98C4CDA-B39B-4758-802A-E0D313784727}" type="presOf" srcId="{620D7BCC-7E5A-4D32-995F-0CF03B73A42B}" destId="{8FC0A691-2E19-4476-9776-8A9D34B75843}" srcOrd="0" destOrd="0" presId="urn:microsoft.com/office/officeart/2008/layout/VerticalCurvedList"/>
    <dgm:cxn modelId="{B5E9E6F3-B776-4742-BFD2-FD7F0780F619}" srcId="{297F53CD-7602-4DD7-9C1A-A39DB4E87368}" destId="{620D7BCC-7E5A-4D32-995F-0CF03B73A42B}" srcOrd="5" destOrd="0" parTransId="{9101E380-0F0A-400F-8F33-C3CBB38D7810}" sibTransId="{72FFDE14-3B1A-4606-AD36-772A19A9F912}"/>
    <dgm:cxn modelId="{94A185C3-732B-4758-837D-C45FA2BCEE21}" type="presParOf" srcId="{805D036F-EAFC-4BDF-BD07-2B8C30A585C2}" destId="{D75612E8-A724-49EE-897E-1DD12817E6EA}" srcOrd="0" destOrd="0" presId="urn:microsoft.com/office/officeart/2008/layout/VerticalCurvedList"/>
    <dgm:cxn modelId="{0D0E9738-ACFD-4003-8669-3F0DD1A5680B}" type="presParOf" srcId="{D75612E8-A724-49EE-897E-1DD12817E6EA}" destId="{AD70E119-B64B-4BBC-9677-45C7B591A74F}" srcOrd="0" destOrd="0" presId="urn:microsoft.com/office/officeart/2008/layout/VerticalCurvedList"/>
    <dgm:cxn modelId="{EC88CB14-A9BF-429C-8537-1E89A335C5C5}" type="presParOf" srcId="{AD70E119-B64B-4BBC-9677-45C7B591A74F}" destId="{52DA1D47-071D-487E-8EC7-B076EFA42932}" srcOrd="0" destOrd="0" presId="urn:microsoft.com/office/officeart/2008/layout/VerticalCurvedList"/>
    <dgm:cxn modelId="{2A588F14-E7A4-46EE-9F6B-6901F669355E}" type="presParOf" srcId="{AD70E119-B64B-4BBC-9677-45C7B591A74F}" destId="{EE86DACC-021A-4057-B171-10832E8C9A99}" srcOrd="1" destOrd="0" presId="urn:microsoft.com/office/officeart/2008/layout/VerticalCurvedList"/>
    <dgm:cxn modelId="{FD8B8021-6CF6-4728-8153-CB3B298E5FB8}" type="presParOf" srcId="{AD70E119-B64B-4BBC-9677-45C7B591A74F}" destId="{BECE3E16-2814-439F-8A66-092A20A04398}" srcOrd="2" destOrd="0" presId="urn:microsoft.com/office/officeart/2008/layout/VerticalCurvedList"/>
    <dgm:cxn modelId="{62638069-5502-455F-80B8-AA6D272B4E31}" type="presParOf" srcId="{AD70E119-B64B-4BBC-9677-45C7B591A74F}" destId="{B80549FE-4D5C-47F3-B3F2-A357EF1438FA}" srcOrd="3" destOrd="0" presId="urn:microsoft.com/office/officeart/2008/layout/VerticalCurvedList"/>
    <dgm:cxn modelId="{B633268A-D070-4492-BD71-6788E5ED71CE}" type="presParOf" srcId="{D75612E8-A724-49EE-897E-1DD12817E6EA}" destId="{1DC8052B-63C4-4397-B961-E5CD774D22EA}" srcOrd="1" destOrd="0" presId="urn:microsoft.com/office/officeart/2008/layout/VerticalCurvedList"/>
    <dgm:cxn modelId="{75FAB564-AAF5-4690-8F17-4F4CE4D96973}" type="presParOf" srcId="{D75612E8-A724-49EE-897E-1DD12817E6EA}" destId="{121D466B-2C47-4E3E-8647-807F40E4278F}" srcOrd="2" destOrd="0" presId="urn:microsoft.com/office/officeart/2008/layout/VerticalCurvedList"/>
    <dgm:cxn modelId="{A605B42C-9B3D-4ACD-BF09-C42CA26D6350}" type="presParOf" srcId="{121D466B-2C47-4E3E-8647-807F40E4278F}" destId="{985726BC-7E3F-432E-AA8D-D53AC518540D}" srcOrd="0" destOrd="0" presId="urn:microsoft.com/office/officeart/2008/layout/VerticalCurvedList"/>
    <dgm:cxn modelId="{46C38212-ABA0-48B6-B568-11F3A3FA77AC}" type="presParOf" srcId="{D75612E8-A724-49EE-897E-1DD12817E6EA}" destId="{FB278272-4A31-4B3B-8348-6FFB7052B91D}" srcOrd="3" destOrd="0" presId="urn:microsoft.com/office/officeart/2008/layout/VerticalCurvedList"/>
    <dgm:cxn modelId="{0463580B-FDE8-4A31-8E2F-CB182AD137CE}" type="presParOf" srcId="{D75612E8-A724-49EE-897E-1DD12817E6EA}" destId="{2B4EB2FD-6284-414B-99BB-F93476CC9A60}" srcOrd="4" destOrd="0" presId="urn:microsoft.com/office/officeart/2008/layout/VerticalCurvedList"/>
    <dgm:cxn modelId="{0A9CFE27-96E3-49CA-A134-0335EE377288}" type="presParOf" srcId="{2B4EB2FD-6284-414B-99BB-F93476CC9A60}" destId="{E84393BB-4183-4BC4-8C92-2D56351EEA5B}" srcOrd="0" destOrd="0" presId="urn:microsoft.com/office/officeart/2008/layout/VerticalCurvedList"/>
    <dgm:cxn modelId="{DE1A9818-6394-445D-B27A-317DA62EA503}" type="presParOf" srcId="{D75612E8-A724-49EE-897E-1DD12817E6EA}" destId="{3C0437D9-F2AA-4EFB-8E94-E727575475A3}" srcOrd="5" destOrd="0" presId="urn:microsoft.com/office/officeart/2008/layout/VerticalCurvedList"/>
    <dgm:cxn modelId="{911C8FAA-FD3B-4676-AF9C-D82A7466A88D}" type="presParOf" srcId="{D75612E8-A724-49EE-897E-1DD12817E6EA}" destId="{731A4C0F-26B5-4591-BDFE-DCB62474122C}" srcOrd="6" destOrd="0" presId="urn:microsoft.com/office/officeart/2008/layout/VerticalCurvedList"/>
    <dgm:cxn modelId="{68DB595D-DF96-4BB5-B106-40F441821582}" type="presParOf" srcId="{731A4C0F-26B5-4591-BDFE-DCB62474122C}" destId="{75DD2C03-990F-4A8B-A2FF-944F81C354B5}" srcOrd="0" destOrd="0" presId="urn:microsoft.com/office/officeart/2008/layout/VerticalCurvedList"/>
    <dgm:cxn modelId="{B84AE48C-3F14-4059-9AC7-4582892FEF35}" type="presParOf" srcId="{D75612E8-A724-49EE-897E-1DD12817E6EA}" destId="{9CD3AB61-9F0C-4173-80BF-6D949E53BB57}" srcOrd="7" destOrd="0" presId="urn:microsoft.com/office/officeart/2008/layout/VerticalCurvedList"/>
    <dgm:cxn modelId="{DA31B093-FB9F-475A-AE88-904E38B5179D}" type="presParOf" srcId="{D75612E8-A724-49EE-897E-1DD12817E6EA}" destId="{8A9049BA-C6C4-4345-93F1-5B2601D86BC7}" srcOrd="8" destOrd="0" presId="urn:microsoft.com/office/officeart/2008/layout/VerticalCurvedList"/>
    <dgm:cxn modelId="{0D66F588-F491-4B9E-9A06-FE73E573D858}" type="presParOf" srcId="{8A9049BA-C6C4-4345-93F1-5B2601D86BC7}" destId="{9B2A094A-C7E8-40D5-B687-FEDE2732F375}" srcOrd="0" destOrd="0" presId="urn:microsoft.com/office/officeart/2008/layout/VerticalCurvedList"/>
    <dgm:cxn modelId="{DA3264D1-0BFB-471A-B1C3-FD5D4AF1D892}" type="presParOf" srcId="{D75612E8-A724-49EE-897E-1DD12817E6EA}" destId="{6E9E611E-7C3C-4C17-BE03-BA842161D8E3}" srcOrd="9" destOrd="0" presId="urn:microsoft.com/office/officeart/2008/layout/VerticalCurvedList"/>
    <dgm:cxn modelId="{C38F0DF5-7EAE-417C-ACDA-E193CA0A121B}" type="presParOf" srcId="{D75612E8-A724-49EE-897E-1DD12817E6EA}" destId="{9A24BF27-DF72-4E9A-87D4-A15C98EB4205}" srcOrd="10" destOrd="0" presId="urn:microsoft.com/office/officeart/2008/layout/VerticalCurvedList"/>
    <dgm:cxn modelId="{E44D8788-0BBB-4D7C-82AA-1345C0888B2A}" type="presParOf" srcId="{9A24BF27-DF72-4E9A-87D4-A15C98EB4205}" destId="{38FE1968-D20D-4598-8B2C-CD02E5366CF9}" srcOrd="0" destOrd="0" presId="urn:microsoft.com/office/officeart/2008/layout/VerticalCurvedList"/>
    <dgm:cxn modelId="{DEE8FC5B-D791-44B3-B6B9-A4F2D9F6E436}" type="presParOf" srcId="{D75612E8-A724-49EE-897E-1DD12817E6EA}" destId="{8FC0A691-2E19-4476-9776-8A9D34B75843}" srcOrd="11" destOrd="0" presId="urn:microsoft.com/office/officeart/2008/layout/VerticalCurvedList"/>
    <dgm:cxn modelId="{129A2829-7591-4E51-B782-DB504B53FEAA}" type="presParOf" srcId="{D75612E8-A724-49EE-897E-1DD12817E6EA}" destId="{BEA37F72-B8F8-40AF-9465-9EAEF01957BF}" srcOrd="12" destOrd="0" presId="urn:microsoft.com/office/officeart/2008/layout/VerticalCurvedList"/>
    <dgm:cxn modelId="{929909C5-27F4-4661-945A-22774C22283A}" type="presParOf" srcId="{BEA37F72-B8F8-40AF-9465-9EAEF01957BF}" destId="{7715DA36-3ED6-4FB7-AEC6-C8021CA4E2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3A190C-EEC0-45D5-A626-B1B799B50E2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5767778-28BD-4DE4-96E9-006E892AC440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D3C53999-0E04-4322-A395-9656C8E68524}" type="parTrans" cxnId="{2EF8BADD-081F-4B0B-8D97-1988035521C1}">
      <dgm:prSet/>
      <dgm:spPr/>
      <dgm:t>
        <a:bodyPr/>
        <a:lstStyle/>
        <a:p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100F77-9496-4551-A112-E18726A7E831}" type="sibTrans" cxnId="{2EF8BADD-081F-4B0B-8D97-1988035521C1}">
      <dgm:prSet/>
      <dgm:spPr/>
      <dgm:t>
        <a:bodyPr/>
        <a:lstStyle/>
        <a:p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A07FC3-9D64-4A29-9930-9D89B6D85A11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32DA999F-0D3B-430C-A470-5C109242637C}" type="parTrans" cxnId="{E6FB46D8-CE1F-4040-A61B-6EB7796900E3}">
      <dgm:prSet/>
      <dgm:spPr/>
      <dgm:t>
        <a:bodyPr/>
        <a:lstStyle/>
        <a:p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411299-992C-4E5D-A64B-1F898389974E}" type="sibTrans" cxnId="{E6FB46D8-CE1F-4040-A61B-6EB7796900E3}">
      <dgm:prSet/>
      <dgm:spPr/>
      <dgm:t>
        <a:bodyPr/>
        <a:lstStyle/>
        <a:p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F0CF86-9C0C-4618-B643-D2EC35263EF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pt-B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5BBD68-9499-41CF-BBB7-9BC252D344E2}" type="parTrans" cxnId="{D67BF843-053E-43DE-821E-3498D67EE701}">
      <dgm:prSet/>
      <dgm:spPr/>
      <dgm:t>
        <a:bodyPr/>
        <a:lstStyle/>
        <a:p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79EA89-D21B-4857-877C-ED62C2186467}" type="sibTrans" cxnId="{D67BF843-053E-43DE-821E-3498D67EE701}">
      <dgm:prSet/>
      <dgm:spPr/>
      <dgm:t>
        <a:bodyPr/>
        <a:lstStyle/>
        <a:p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E132F0-B7BF-45AD-95A6-BF4444F02A75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pt-BR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F7199290-AB10-49AD-8A10-3E229196DA09}" type="sibTrans" cxnId="{9F29B0C7-17E1-4698-94C6-887BA8086C3D}">
      <dgm:prSet/>
      <dgm:spPr/>
      <dgm:t>
        <a:bodyPr/>
        <a:lstStyle/>
        <a:p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86EBD5-1EC1-4463-9547-C4FE57EF4474}" type="parTrans" cxnId="{9F29B0C7-17E1-4698-94C6-887BA8086C3D}">
      <dgm:prSet/>
      <dgm:spPr/>
      <dgm:t>
        <a:bodyPr/>
        <a:lstStyle/>
        <a:p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558C87-8972-4B10-8973-4DD0DA997B5F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pt-B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65B713-5C5D-45A5-9EB9-5CF7491FB6F1}" type="parTrans" cxnId="{74B7DF14-CB82-4EDB-BE8F-FF76EC9B5ABB}">
      <dgm:prSet/>
      <dgm:spPr/>
      <dgm:t>
        <a:bodyPr/>
        <a:lstStyle/>
        <a:p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D4F142-01F1-406E-B43E-EEE66087C30A}" type="sibTrans" cxnId="{74B7DF14-CB82-4EDB-BE8F-FF76EC9B5ABB}">
      <dgm:prSet/>
      <dgm:spPr/>
      <dgm:t>
        <a:bodyPr/>
        <a:lstStyle/>
        <a:p>
          <a:endParaRPr lang="pt-BR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C3C7D9-E253-4AF2-80E5-A7AEA841A0D6}" type="pres">
      <dgm:prSet presAssocID="{0D3A190C-EEC0-45D5-A626-B1B799B50E27}" presName="Name0" presStyleCnt="0">
        <dgm:presLayoutVars>
          <dgm:chMax val="7"/>
          <dgm:chPref val="7"/>
          <dgm:dir/>
        </dgm:presLayoutVars>
      </dgm:prSet>
      <dgm:spPr/>
    </dgm:pt>
    <dgm:pt modelId="{174446C2-498F-4F05-90D4-04F1E5A672F1}" type="pres">
      <dgm:prSet presAssocID="{0D3A190C-EEC0-45D5-A626-B1B799B50E27}" presName="Name1" presStyleCnt="0"/>
      <dgm:spPr/>
    </dgm:pt>
    <dgm:pt modelId="{3713CE65-1EC4-42F8-9372-9BBEA0977238}" type="pres">
      <dgm:prSet presAssocID="{0D3A190C-EEC0-45D5-A626-B1B799B50E27}" presName="cycle" presStyleCnt="0"/>
      <dgm:spPr/>
    </dgm:pt>
    <dgm:pt modelId="{49BD9CCE-5B53-4BCA-A6DE-D0FD9B685E93}" type="pres">
      <dgm:prSet presAssocID="{0D3A190C-EEC0-45D5-A626-B1B799B50E27}" presName="srcNode" presStyleLbl="node1" presStyleIdx="0" presStyleCnt="5"/>
      <dgm:spPr/>
    </dgm:pt>
    <dgm:pt modelId="{91BB94A2-372E-4430-B168-29C6D945E155}" type="pres">
      <dgm:prSet presAssocID="{0D3A190C-EEC0-45D5-A626-B1B799B50E27}" presName="conn" presStyleLbl="parChTrans1D2" presStyleIdx="0" presStyleCnt="1"/>
      <dgm:spPr/>
    </dgm:pt>
    <dgm:pt modelId="{DC71E3CF-727E-4D48-8BD9-A8744E460167}" type="pres">
      <dgm:prSet presAssocID="{0D3A190C-EEC0-45D5-A626-B1B799B50E27}" presName="extraNode" presStyleLbl="node1" presStyleIdx="0" presStyleCnt="5"/>
      <dgm:spPr/>
    </dgm:pt>
    <dgm:pt modelId="{9E499276-DA2B-4F1A-BD02-B1A2CC17CB2B}" type="pres">
      <dgm:prSet presAssocID="{0D3A190C-EEC0-45D5-A626-B1B799B50E27}" presName="dstNode" presStyleLbl="node1" presStyleIdx="0" presStyleCnt="5"/>
      <dgm:spPr/>
    </dgm:pt>
    <dgm:pt modelId="{42CBD605-6648-4F75-8927-87AE2D5CF62A}" type="pres">
      <dgm:prSet presAssocID="{95767778-28BD-4DE4-96E9-006E892AC440}" presName="text_1" presStyleLbl="node1" presStyleIdx="0" presStyleCnt="5">
        <dgm:presLayoutVars>
          <dgm:bulletEnabled val="1"/>
        </dgm:presLayoutVars>
      </dgm:prSet>
      <dgm:spPr/>
    </dgm:pt>
    <dgm:pt modelId="{D8F50D98-6014-42CF-B386-F553DF62960C}" type="pres">
      <dgm:prSet presAssocID="{95767778-28BD-4DE4-96E9-006E892AC440}" presName="accent_1" presStyleCnt="0"/>
      <dgm:spPr/>
    </dgm:pt>
    <dgm:pt modelId="{BE61AFA4-C0D4-47D2-8D86-33E953F23388}" type="pres">
      <dgm:prSet presAssocID="{95767778-28BD-4DE4-96E9-006E892AC440}" presName="accentRepeatNode" presStyleLbl="solidFgAcc1" presStyleIdx="0" presStyleCnt="5"/>
      <dgm:spPr/>
    </dgm:pt>
    <dgm:pt modelId="{2E89B573-0F25-4B2F-BD17-D2264BBA0A2F}" type="pres">
      <dgm:prSet presAssocID="{7BE132F0-B7BF-45AD-95A6-BF4444F02A75}" presName="text_2" presStyleLbl="node1" presStyleIdx="1" presStyleCnt="5">
        <dgm:presLayoutVars>
          <dgm:bulletEnabled val="1"/>
        </dgm:presLayoutVars>
      </dgm:prSet>
      <dgm:spPr/>
    </dgm:pt>
    <dgm:pt modelId="{45C8C5F9-114D-4DD5-92CF-AFED7385A0EF}" type="pres">
      <dgm:prSet presAssocID="{7BE132F0-B7BF-45AD-95A6-BF4444F02A75}" presName="accent_2" presStyleCnt="0"/>
      <dgm:spPr/>
    </dgm:pt>
    <dgm:pt modelId="{23865186-37B1-43A5-8D09-22701E8B7072}" type="pres">
      <dgm:prSet presAssocID="{7BE132F0-B7BF-45AD-95A6-BF4444F02A75}" presName="accentRepeatNode" presStyleLbl="solidFgAcc1" presStyleIdx="1" presStyleCnt="5"/>
      <dgm:spPr/>
    </dgm:pt>
    <dgm:pt modelId="{2AB538F7-8117-464A-B299-DA31CE92A44D}" type="pres">
      <dgm:prSet presAssocID="{B2A07FC3-9D64-4A29-9930-9D89B6D85A11}" presName="text_3" presStyleLbl="node1" presStyleIdx="2" presStyleCnt="5">
        <dgm:presLayoutVars>
          <dgm:bulletEnabled val="1"/>
        </dgm:presLayoutVars>
      </dgm:prSet>
      <dgm:spPr/>
    </dgm:pt>
    <dgm:pt modelId="{F0439165-12AF-4636-8209-D2C8B0A87967}" type="pres">
      <dgm:prSet presAssocID="{B2A07FC3-9D64-4A29-9930-9D89B6D85A11}" presName="accent_3" presStyleCnt="0"/>
      <dgm:spPr/>
    </dgm:pt>
    <dgm:pt modelId="{F1705391-B949-4D9A-8F57-D1764D7A014E}" type="pres">
      <dgm:prSet presAssocID="{B2A07FC3-9D64-4A29-9930-9D89B6D85A11}" presName="accentRepeatNode" presStyleLbl="solidFgAcc1" presStyleIdx="2" presStyleCnt="5"/>
      <dgm:spPr/>
    </dgm:pt>
    <dgm:pt modelId="{05142FC4-27A7-44DE-8C0A-778A332AE101}" type="pres">
      <dgm:prSet presAssocID="{EAF0CF86-9C0C-4618-B643-D2EC35263EFE}" presName="text_4" presStyleLbl="node1" presStyleIdx="3" presStyleCnt="5">
        <dgm:presLayoutVars>
          <dgm:bulletEnabled val="1"/>
        </dgm:presLayoutVars>
      </dgm:prSet>
      <dgm:spPr/>
    </dgm:pt>
    <dgm:pt modelId="{DAF93CB6-2874-4047-BCB6-EA5673DE1A2A}" type="pres">
      <dgm:prSet presAssocID="{EAF0CF86-9C0C-4618-B643-D2EC35263EFE}" presName="accent_4" presStyleCnt="0"/>
      <dgm:spPr/>
    </dgm:pt>
    <dgm:pt modelId="{11E583B3-2396-4F04-841C-FB67EA5AA934}" type="pres">
      <dgm:prSet presAssocID="{EAF0CF86-9C0C-4618-B643-D2EC35263EFE}" presName="accentRepeatNode" presStyleLbl="solidFgAcc1" presStyleIdx="3" presStyleCnt="5"/>
      <dgm:spPr/>
    </dgm:pt>
    <dgm:pt modelId="{E44BA695-33DA-46BF-AB95-5C2973B0741F}" type="pres">
      <dgm:prSet presAssocID="{B1558C87-8972-4B10-8973-4DD0DA997B5F}" presName="text_5" presStyleLbl="node1" presStyleIdx="4" presStyleCnt="5">
        <dgm:presLayoutVars>
          <dgm:bulletEnabled val="1"/>
        </dgm:presLayoutVars>
      </dgm:prSet>
      <dgm:spPr/>
    </dgm:pt>
    <dgm:pt modelId="{C31D86FE-0509-452B-B2DC-BB5B7E7569B7}" type="pres">
      <dgm:prSet presAssocID="{B1558C87-8972-4B10-8973-4DD0DA997B5F}" presName="accent_5" presStyleCnt="0"/>
      <dgm:spPr/>
    </dgm:pt>
    <dgm:pt modelId="{E16B8AE8-77A2-4115-A00D-7D51B05E51AC}" type="pres">
      <dgm:prSet presAssocID="{B1558C87-8972-4B10-8973-4DD0DA997B5F}" presName="accentRepeatNode" presStyleLbl="solidFgAcc1" presStyleIdx="4" presStyleCnt="5"/>
      <dgm:spPr/>
    </dgm:pt>
  </dgm:ptLst>
  <dgm:cxnLst>
    <dgm:cxn modelId="{74B7DF14-CB82-4EDB-BE8F-FF76EC9B5ABB}" srcId="{0D3A190C-EEC0-45D5-A626-B1B799B50E27}" destId="{B1558C87-8972-4B10-8973-4DD0DA997B5F}" srcOrd="4" destOrd="0" parTransId="{4465B713-5C5D-45A5-9EB9-5CF7491FB6F1}" sibTransId="{A8D4F142-01F1-406E-B43E-EEE66087C30A}"/>
    <dgm:cxn modelId="{2FD95B21-A563-4847-84B4-52851504B219}" type="presOf" srcId="{0D3A190C-EEC0-45D5-A626-B1B799B50E27}" destId="{13C3C7D9-E253-4AF2-80E5-A7AEA841A0D6}" srcOrd="0" destOrd="0" presId="urn:microsoft.com/office/officeart/2008/layout/VerticalCurvedList"/>
    <dgm:cxn modelId="{532F3563-2368-4F51-9C50-C580F4970AA8}" type="presOf" srcId="{B1558C87-8972-4B10-8973-4DD0DA997B5F}" destId="{E44BA695-33DA-46BF-AB95-5C2973B0741F}" srcOrd="0" destOrd="0" presId="urn:microsoft.com/office/officeart/2008/layout/VerticalCurvedList"/>
    <dgm:cxn modelId="{D67BF843-053E-43DE-821E-3498D67EE701}" srcId="{0D3A190C-EEC0-45D5-A626-B1B799B50E27}" destId="{EAF0CF86-9C0C-4618-B643-D2EC35263EFE}" srcOrd="3" destOrd="0" parTransId="{125BBD68-9499-41CF-BBB7-9BC252D344E2}" sibTransId="{7279EA89-D21B-4857-877C-ED62C2186467}"/>
    <dgm:cxn modelId="{87CD997D-2767-4A2F-8E8D-C1BED869C8A5}" type="presOf" srcId="{95767778-28BD-4DE4-96E9-006E892AC440}" destId="{42CBD605-6648-4F75-8927-87AE2D5CF62A}" srcOrd="0" destOrd="0" presId="urn:microsoft.com/office/officeart/2008/layout/VerticalCurvedList"/>
    <dgm:cxn modelId="{B2A2C89A-F738-49C1-A3ED-D43573DC1B8D}" type="presOf" srcId="{EAF0CF86-9C0C-4618-B643-D2EC35263EFE}" destId="{05142FC4-27A7-44DE-8C0A-778A332AE101}" srcOrd="0" destOrd="0" presId="urn:microsoft.com/office/officeart/2008/layout/VerticalCurvedList"/>
    <dgm:cxn modelId="{29D813AA-8A85-4A20-ABE3-6AF31D668504}" type="presOf" srcId="{EC100F77-9496-4551-A112-E18726A7E831}" destId="{91BB94A2-372E-4430-B168-29C6D945E155}" srcOrd="0" destOrd="0" presId="urn:microsoft.com/office/officeart/2008/layout/VerticalCurvedList"/>
    <dgm:cxn modelId="{E6EBBDAF-AC04-4FE3-977B-9C592DD01ED0}" type="presOf" srcId="{7BE132F0-B7BF-45AD-95A6-BF4444F02A75}" destId="{2E89B573-0F25-4B2F-BD17-D2264BBA0A2F}" srcOrd="0" destOrd="0" presId="urn:microsoft.com/office/officeart/2008/layout/VerticalCurvedList"/>
    <dgm:cxn modelId="{05C920B3-4E41-4FB4-97CF-4F3FA7A72254}" type="presOf" srcId="{B2A07FC3-9D64-4A29-9930-9D89B6D85A11}" destId="{2AB538F7-8117-464A-B299-DA31CE92A44D}" srcOrd="0" destOrd="0" presId="urn:microsoft.com/office/officeart/2008/layout/VerticalCurvedList"/>
    <dgm:cxn modelId="{9F29B0C7-17E1-4698-94C6-887BA8086C3D}" srcId="{0D3A190C-EEC0-45D5-A626-B1B799B50E27}" destId="{7BE132F0-B7BF-45AD-95A6-BF4444F02A75}" srcOrd="1" destOrd="0" parTransId="{EF86EBD5-1EC1-4463-9547-C4FE57EF4474}" sibTransId="{F7199290-AB10-49AD-8A10-3E229196DA09}"/>
    <dgm:cxn modelId="{E6FB46D8-CE1F-4040-A61B-6EB7796900E3}" srcId="{0D3A190C-EEC0-45D5-A626-B1B799B50E27}" destId="{B2A07FC3-9D64-4A29-9930-9D89B6D85A11}" srcOrd="2" destOrd="0" parTransId="{32DA999F-0D3B-430C-A470-5C109242637C}" sibTransId="{8C411299-992C-4E5D-A64B-1F898389974E}"/>
    <dgm:cxn modelId="{2EF8BADD-081F-4B0B-8D97-1988035521C1}" srcId="{0D3A190C-EEC0-45D5-A626-B1B799B50E27}" destId="{95767778-28BD-4DE4-96E9-006E892AC440}" srcOrd="0" destOrd="0" parTransId="{D3C53999-0E04-4322-A395-9656C8E68524}" sibTransId="{EC100F77-9496-4551-A112-E18726A7E831}"/>
    <dgm:cxn modelId="{EAF882F0-B55F-4AFD-9F91-8AA044FB58F2}" type="presParOf" srcId="{13C3C7D9-E253-4AF2-80E5-A7AEA841A0D6}" destId="{174446C2-498F-4F05-90D4-04F1E5A672F1}" srcOrd="0" destOrd="0" presId="urn:microsoft.com/office/officeart/2008/layout/VerticalCurvedList"/>
    <dgm:cxn modelId="{84E382A5-B513-4E2F-BCA7-771CF825A0B1}" type="presParOf" srcId="{174446C2-498F-4F05-90D4-04F1E5A672F1}" destId="{3713CE65-1EC4-42F8-9372-9BBEA0977238}" srcOrd="0" destOrd="0" presId="urn:microsoft.com/office/officeart/2008/layout/VerticalCurvedList"/>
    <dgm:cxn modelId="{357D0DBD-99D5-4895-BE75-096A0772362A}" type="presParOf" srcId="{3713CE65-1EC4-42F8-9372-9BBEA0977238}" destId="{49BD9CCE-5B53-4BCA-A6DE-D0FD9B685E93}" srcOrd="0" destOrd="0" presId="urn:microsoft.com/office/officeart/2008/layout/VerticalCurvedList"/>
    <dgm:cxn modelId="{5008462A-3372-438C-AAC3-15AEB90E2C0A}" type="presParOf" srcId="{3713CE65-1EC4-42F8-9372-9BBEA0977238}" destId="{91BB94A2-372E-4430-B168-29C6D945E155}" srcOrd="1" destOrd="0" presId="urn:microsoft.com/office/officeart/2008/layout/VerticalCurvedList"/>
    <dgm:cxn modelId="{C80F310A-A7AA-4A63-A543-A00E46675FE5}" type="presParOf" srcId="{3713CE65-1EC4-42F8-9372-9BBEA0977238}" destId="{DC71E3CF-727E-4D48-8BD9-A8744E460167}" srcOrd="2" destOrd="0" presId="urn:microsoft.com/office/officeart/2008/layout/VerticalCurvedList"/>
    <dgm:cxn modelId="{AEE01599-F837-4084-8AF1-C382299FBFB2}" type="presParOf" srcId="{3713CE65-1EC4-42F8-9372-9BBEA0977238}" destId="{9E499276-DA2B-4F1A-BD02-B1A2CC17CB2B}" srcOrd="3" destOrd="0" presId="urn:microsoft.com/office/officeart/2008/layout/VerticalCurvedList"/>
    <dgm:cxn modelId="{660A6674-B020-497C-BD01-DCB8A3BA91C0}" type="presParOf" srcId="{174446C2-498F-4F05-90D4-04F1E5A672F1}" destId="{42CBD605-6648-4F75-8927-87AE2D5CF62A}" srcOrd="1" destOrd="0" presId="urn:microsoft.com/office/officeart/2008/layout/VerticalCurvedList"/>
    <dgm:cxn modelId="{E80B29E3-4C04-4690-BCBE-C2B6E0EEC022}" type="presParOf" srcId="{174446C2-498F-4F05-90D4-04F1E5A672F1}" destId="{D8F50D98-6014-42CF-B386-F553DF62960C}" srcOrd="2" destOrd="0" presId="urn:microsoft.com/office/officeart/2008/layout/VerticalCurvedList"/>
    <dgm:cxn modelId="{78BB3A69-0614-423D-A070-662AD7A0B7AE}" type="presParOf" srcId="{D8F50D98-6014-42CF-B386-F553DF62960C}" destId="{BE61AFA4-C0D4-47D2-8D86-33E953F23388}" srcOrd="0" destOrd="0" presId="urn:microsoft.com/office/officeart/2008/layout/VerticalCurvedList"/>
    <dgm:cxn modelId="{88ACE77B-FF6C-4BD0-8FF1-08159E7601EF}" type="presParOf" srcId="{174446C2-498F-4F05-90D4-04F1E5A672F1}" destId="{2E89B573-0F25-4B2F-BD17-D2264BBA0A2F}" srcOrd="3" destOrd="0" presId="urn:microsoft.com/office/officeart/2008/layout/VerticalCurvedList"/>
    <dgm:cxn modelId="{3BDC58A1-D0F6-4EF6-AF80-8CFBC22AB464}" type="presParOf" srcId="{174446C2-498F-4F05-90D4-04F1E5A672F1}" destId="{45C8C5F9-114D-4DD5-92CF-AFED7385A0EF}" srcOrd="4" destOrd="0" presId="urn:microsoft.com/office/officeart/2008/layout/VerticalCurvedList"/>
    <dgm:cxn modelId="{715C0978-848D-404D-8E8A-3760E4E2706B}" type="presParOf" srcId="{45C8C5F9-114D-4DD5-92CF-AFED7385A0EF}" destId="{23865186-37B1-43A5-8D09-22701E8B7072}" srcOrd="0" destOrd="0" presId="urn:microsoft.com/office/officeart/2008/layout/VerticalCurvedList"/>
    <dgm:cxn modelId="{D61721CC-2913-477A-B61F-EBF4DF3FE06F}" type="presParOf" srcId="{174446C2-498F-4F05-90D4-04F1E5A672F1}" destId="{2AB538F7-8117-464A-B299-DA31CE92A44D}" srcOrd="5" destOrd="0" presId="urn:microsoft.com/office/officeart/2008/layout/VerticalCurvedList"/>
    <dgm:cxn modelId="{8256969A-2724-4804-8464-58EC17913AB5}" type="presParOf" srcId="{174446C2-498F-4F05-90D4-04F1E5A672F1}" destId="{F0439165-12AF-4636-8209-D2C8B0A87967}" srcOrd="6" destOrd="0" presId="urn:microsoft.com/office/officeart/2008/layout/VerticalCurvedList"/>
    <dgm:cxn modelId="{76A44870-EBE8-4841-9805-5B9214050A29}" type="presParOf" srcId="{F0439165-12AF-4636-8209-D2C8B0A87967}" destId="{F1705391-B949-4D9A-8F57-D1764D7A014E}" srcOrd="0" destOrd="0" presId="urn:microsoft.com/office/officeart/2008/layout/VerticalCurvedList"/>
    <dgm:cxn modelId="{6214005C-C499-447D-843A-A19108ABB515}" type="presParOf" srcId="{174446C2-498F-4F05-90D4-04F1E5A672F1}" destId="{05142FC4-27A7-44DE-8C0A-778A332AE101}" srcOrd="7" destOrd="0" presId="urn:microsoft.com/office/officeart/2008/layout/VerticalCurvedList"/>
    <dgm:cxn modelId="{A4EDC0AC-C91D-4D14-AF7D-ADC3ACEA8DDD}" type="presParOf" srcId="{174446C2-498F-4F05-90D4-04F1E5A672F1}" destId="{DAF93CB6-2874-4047-BCB6-EA5673DE1A2A}" srcOrd="8" destOrd="0" presId="urn:microsoft.com/office/officeart/2008/layout/VerticalCurvedList"/>
    <dgm:cxn modelId="{BBD0AA04-39B1-4EE6-A585-A330D3D8A8AF}" type="presParOf" srcId="{DAF93CB6-2874-4047-BCB6-EA5673DE1A2A}" destId="{11E583B3-2396-4F04-841C-FB67EA5AA934}" srcOrd="0" destOrd="0" presId="urn:microsoft.com/office/officeart/2008/layout/VerticalCurvedList"/>
    <dgm:cxn modelId="{38ADCA05-E369-45D8-81A6-6DDE860A5C9E}" type="presParOf" srcId="{174446C2-498F-4F05-90D4-04F1E5A672F1}" destId="{E44BA695-33DA-46BF-AB95-5C2973B0741F}" srcOrd="9" destOrd="0" presId="urn:microsoft.com/office/officeart/2008/layout/VerticalCurvedList"/>
    <dgm:cxn modelId="{978FBCC4-9DDE-4BB9-96BE-D7EFC2C339AD}" type="presParOf" srcId="{174446C2-498F-4F05-90D4-04F1E5A672F1}" destId="{C31D86FE-0509-452B-B2DC-BB5B7E7569B7}" srcOrd="10" destOrd="0" presId="urn:microsoft.com/office/officeart/2008/layout/VerticalCurvedList"/>
    <dgm:cxn modelId="{EB330CB7-D839-4341-BB38-EFE258487D05}" type="presParOf" srcId="{C31D86FE-0509-452B-B2DC-BB5B7E7569B7}" destId="{E16B8AE8-77A2-4115-A00D-7D51B05E5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5303D1-135D-412E-9191-F624F3C5752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875FB03C-300B-407E-A8F0-31CE16B5B0AC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5AF2BEA5-8B03-468F-A397-95F7687C33F6}" type="parTrans" cxnId="{B9805240-040D-4D8B-B472-D67657415508}">
      <dgm:prSet/>
      <dgm:spPr/>
      <dgm:t>
        <a:bodyPr/>
        <a:lstStyle/>
        <a:p>
          <a:pPr algn="just"/>
          <a:endParaRPr lang="pt-BR"/>
        </a:p>
      </dgm:t>
    </dgm:pt>
    <dgm:pt modelId="{CF31536A-76AD-4676-A042-D8E4682B2E0F}" type="sibTrans" cxnId="{B9805240-040D-4D8B-B472-D67657415508}">
      <dgm:prSet/>
      <dgm:spPr/>
      <dgm:t>
        <a:bodyPr/>
        <a:lstStyle/>
        <a:p>
          <a:pPr algn="just"/>
          <a:endParaRPr lang="pt-BR"/>
        </a:p>
      </dgm:t>
    </dgm:pt>
    <dgm:pt modelId="{30C2E353-ECFD-4520-8FB6-3441DC09A15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C0107EE9-95E8-44BF-9FB6-C46937632D0A}" type="parTrans" cxnId="{79B3CF39-F3A2-4BF7-B850-06A2C75174F6}">
      <dgm:prSet/>
      <dgm:spPr/>
      <dgm:t>
        <a:bodyPr/>
        <a:lstStyle/>
        <a:p>
          <a:pPr algn="just"/>
          <a:endParaRPr lang="pt-BR"/>
        </a:p>
      </dgm:t>
    </dgm:pt>
    <dgm:pt modelId="{993946B1-2CA7-4B7E-A2E5-37640452A550}" type="sibTrans" cxnId="{79B3CF39-F3A2-4BF7-B850-06A2C75174F6}">
      <dgm:prSet/>
      <dgm:spPr/>
      <dgm:t>
        <a:bodyPr/>
        <a:lstStyle/>
        <a:p>
          <a:pPr algn="just"/>
          <a:endParaRPr lang="pt-BR"/>
        </a:p>
      </dgm:t>
    </dgm:pt>
    <dgm:pt modelId="{8F4AAC0D-6ACA-4012-A795-1E94388918AC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F9390BA6-C16D-4A01-8024-4F55D13E8C34}" type="parTrans" cxnId="{AA0B63E1-713E-4198-979D-03ECF13ECA11}">
      <dgm:prSet/>
      <dgm:spPr/>
      <dgm:t>
        <a:bodyPr/>
        <a:lstStyle/>
        <a:p>
          <a:pPr algn="just"/>
          <a:endParaRPr lang="pt-BR"/>
        </a:p>
      </dgm:t>
    </dgm:pt>
    <dgm:pt modelId="{605E3886-CF79-4E95-A492-FCF22C0098A6}" type="sibTrans" cxnId="{AA0B63E1-713E-4198-979D-03ECF13ECA11}">
      <dgm:prSet/>
      <dgm:spPr/>
      <dgm:t>
        <a:bodyPr/>
        <a:lstStyle/>
        <a:p>
          <a:pPr algn="just"/>
          <a:endParaRPr lang="pt-BR"/>
        </a:p>
      </dgm:t>
    </dgm:pt>
    <dgm:pt modelId="{0F50E644-2701-4322-A517-19ABFB3CA06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A0E1CBB6-0D16-4DEF-901D-887FA18DCD9D}" type="parTrans" cxnId="{318E928D-CC35-457F-8DA4-A12D664044D7}">
      <dgm:prSet/>
      <dgm:spPr/>
      <dgm:t>
        <a:bodyPr/>
        <a:lstStyle/>
        <a:p>
          <a:pPr algn="just"/>
          <a:endParaRPr lang="pt-BR"/>
        </a:p>
      </dgm:t>
    </dgm:pt>
    <dgm:pt modelId="{BDFA98AF-0950-4337-A3A5-956D269D59A9}" type="sibTrans" cxnId="{318E928D-CC35-457F-8DA4-A12D664044D7}">
      <dgm:prSet/>
      <dgm:spPr/>
      <dgm:t>
        <a:bodyPr/>
        <a:lstStyle/>
        <a:p>
          <a:pPr algn="just"/>
          <a:endParaRPr lang="pt-BR"/>
        </a:p>
      </dgm:t>
    </dgm:pt>
    <dgm:pt modelId="{696BBAF4-9AF4-4CE4-AF8F-A59220D6F7D1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7973181B-E849-4766-B08B-7AF27EAB95E8}" type="parTrans" cxnId="{05C05822-0E3D-4105-8107-BF30AD82841B}">
      <dgm:prSet/>
      <dgm:spPr/>
      <dgm:t>
        <a:bodyPr/>
        <a:lstStyle/>
        <a:p>
          <a:pPr algn="just"/>
          <a:endParaRPr lang="pt-BR"/>
        </a:p>
      </dgm:t>
    </dgm:pt>
    <dgm:pt modelId="{0BD6BD03-AB50-425F-B5F4-27F70EDE8368}" type="sibTrans" cxnId="{05C05822-0E3D-4105-8107-BF30AD82841B}">
      <dgm:prSet/>
      <dgm:spPr/>
      <dgm:t>
        <a:bodyPr/>
        <a:lstStyle/>
        <a:p>
          <a:pPr algn="just"/>
          <a:endParaRPr lang="pt-BR"/>
        </a:p>
      </dgm:t>
    </dgm:pt>
    <dgm:pt modelId="{414F2D09-80DC-426C-9C5D-F8B65A97141D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62CCBB1F-8B82-4845-A517-9337DE6F4536}" type="parTrans" cxnId="{04A4A994-CE81-488E-A21B-98393E72567D}">
      <dgm:prSet/>
      <dgm:spPr/>
      <dgm:t>
        <a:bodyPr/>
        <a:lstStyle/>
        <a:p>
          <a:pPr algn="just"/>
          <a:endParaRPr lang="pt-BR"/>
        </a:p>
      </dgm:t>
    </dgm:pt>
    <dgm:pt modelId="{3A85D7CE-3EA3-440D-AB81-AC85BB2691F6}" type="sibTrans" cxnId="{04A4A994-CE81-488E-A21B-98393E72567D}">
      <dgm:prSet/>
      <dgm:spPr/>
      <dgm:t>
        <a:bodyPr/>
        <a:lstStyle/>
        <a:p>
          <a:pPr algn="just"/>
          <a:endParaRPr lang="pt-BR"/>
        </a:p>
      </dgm:t>
    </dgm:pt>
    <dgm:pt modelId="{6232A08C-A3B0-40CB-9E9E-A49637DB4EB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3A22D5F6-8289-4785-A90F-DEBB83DD05D3}" type="parTrans" cxnId="{98A90FAD-7E2F-4727-B04C-D91C347885F7}">
      <dgm:prSet/>
      <dgm:spPr/>
      <dgm:t>
        <a:bodyPr/>
        <a:lstStyle/>
        <a:p>
          <a:endParaRPr lang="pt-BR"/>
        </a:p>
      </dgm:t>
    </dgm:pt>
    <dgm:pt modelId="{7BFF29E6-8201-497B-B213-0C5B4C0E309C}" type="sibTrans" cxnId="{98A90FAD-7E2F-4727-B04C-D91C347885F7}">
      <dgm:prSet/>
      <dgm:spPr/>
      <dgm:t>
        <a:bodyPr/>
        <a:lstStyle/>
        <a:p>
          <a:endParaRPr lang="pt-BR"/>
        </a:p>
      </dgm:t>
    </dgm:pt>
    <dgm:pt modelId="{25797660-24E0-487F-9F85-2D08891E9FF7}" type="pres">
      <dgm:prSet presAssocID="{C55303D1-135D-412E-9191-F624F3C57520}" presName="Name0" presStyleCnt="0">
        <dgm:presLayoutVars>
          <dgm:chMax val="7"/>
          <dgm:chPref val="7"/>
          <dgm:dir/>
        </dgm:presLayoutVars>
      </dgm:prSet>
      <dgm:spPr/>
    </dgm:pt>
    <dgm:pt modelId="{F4283322-46F8-4561-AFAC-24961269DBBF}" type="pres">
      <dgm:prSet presAssocID="{C55303D1-135D-412E-9191-F624F3C57520}" presName="Name1" presStyleCnt="0"/>
      <dgm:spPr/>
    </dgm:pt>
    <dgm:pt modelId="{56B7CAAB-A5C2-4481-B3ED-5E3CE15702D0}" type="pres">
      <dgm:prSet presAssocID="{C55303D1-135D-412E-9191-F624F3C57520}" presName="cycle" presStyleCnt="0"/>
      <dgm:spPr/>
    </dgm:pt>
    <dgm:pt modelId="{E3400C52-F7B7-466C-A9AA-A29B2AEE04D7}" type="pres">
      <dgm:prSet presAssocID="{C55303D1-135D-412E-9191-F624F3C57520}" presName="srcNode" presStyleLbl="node1" presStyleIdx="0" presStyleCnt="7"/>
      <dgm:spPr/>
    </dgm:pt>
    <dgm:pt modelId="{1C4C981D-BE01-499C-ABB7-F822D2682F20}" type="pres">
      <dgm:prSet presAssocID="{C55303D1-135D-412E-9191-F624F3C57520}" presName="conn" presStyleLbl="parChTrans1D2" presStyleIdx="0" presStyleCnt="1"/>
      <dgm:spPr/>
    </dgm:pt>
    <dgm:pt modelId="{F1D47ACB-5301-4696-8EA9-ACB55C491AAE}" type="pres">
      <dgm:prSet presAssocID="{C55303D1-135D-412E-9191-F624F3C57520}" presName="extraNode" presStyleLbl="node1" presStyleIdx="0" presStyleCnt="7"/>
      <dgm:spPr/>
    </dgm:pt>
    <dgm:pt modelId="{B8C420B6-83B0-4042-BEE5-7CBE4A8B84A7}" type="pres">
      <dgm:prSet presAssocID="{C55303D1-135D-412E-9191-F624F3C57520}" presName="dstNode" presStyleLbl="node1" presStyleIdx="0" presStyleCnt="7"/>
      <dgm:spPr/>
    </dgm:pt>
    <dgm:pt modelId="{858EA950-A087-4E58-BAE5-EA10C33A36AC}" type="pres">
      <dgm:prSet presAssocID="{875FB03C-300B-407E-A8F0-31CE16B5B0AC}" presName="text_1" presStyleLbl="node1" presStyleIdx="0" presStyleCnt="7">
        <dgm:presLayoutVars>
          <dgm:bulletEnabled val="1"/>
        </dgm:presLayoutVars>
      </dgm:prSet>
      <dgm:spPr/>
    </dgm:pt>
    <dgm:pt modelId="{306B2EE9-FE2D-4C27-9693-073866428AD6}" type="pres">
      <dgm:prSet presAssocID="{875FB03C-300B-407E-A8F0-31CE16B5B0AC}" presName="accent_1" presStyleCnt="0"/>
      <dgm:spPr/>
    </dgm:pt>
    <dgm:pt modelId="{84B65F1F-1AF2-482B-B52F-A02D83A2C94E}" type="pres">
      <dgm:prSet presAssocID="{875FB03C-300B-407E-A8F0-31CE16B5B0AC}" presName="accentRepeatNode" presStyleLbl="solidFgAcc1" presStyleIdx="0" presStyleCnt="7"/>
      <dgm:spPr/>
    </dgm:pt>
    <dgm:pt modelId="{D7E605D0-E9B1-464B-8395-8BF417C84F58}" type="pres">
      <dgm:prSet presAssocID="{30C2E353-ECFD-4520-8FB6-3441DC09A15E}" presName="text_2" presStyleLbl="node1" presStyleIdx="1" presStyleCnt="7" custLinFactNeighborX="-940" custLinFactNeighborY="3919">
        <dgm:presLayoutVars>
          <dgm:bulletEnabled val="1"/>
        </dgm:presLayoutVars>
      </dgm:prSet>
      <dgm:spPr/>
    </dgm:pt>
    <dgm:pt modelId="{B1FA7950-E5CE-4B00-99D6-D90887DC379D}" type="pres">
      <dgm:prSet presAssocID="{30C2E353-ECFD-4520-8FB6-3441DC09A15E}" presName="accent_2" presStyleCnt="0"/>
      <dgm:spPr/>
    </dgm:pt>
    <dgm:pt modelId="{227A0C38-C0F5-420E-A3C5-67F29491D305}" type="pres">
      <dgm:prSet presAssocID="{30C2E353-ECFD-4520-8FB6-3441DC09A15E}" presName="accentRepeatNode" presStyleLbl="solidFgAcc1" presStyleIdx="1" presStyleCnt="7"/>
      <dgm:spPr/>
    </dgm:pt>
    <dgm:pt modelId="{B2B94263-0360-4FCD-ACD6-9A552316B106}" type="pres">
      <dgm:prSet presAssocID="{8F4AAC0D-6ACA-4012-A795-1E94388918AC}" presName="text_3" presStyleLbl="node1" presStyleIdx="2" presStyleCnt="7">
        <dgm:presLayoutVars>
          <dgm:bulletEnabled val="1"/>
        </dgm:presLayoutVars>
      </dgm:prSet>
      <dgm:spPr/>
    </dgm:pt>
    <dgm:pt modelId="{0A4AA64D-B022-4325-9033-ACFACB9AE8EC}" type="pres">
      <dgm:prSet presAssocID="{8F4AAC0D-6ACA-4012-A795-1E94388918AC}" presName="accent_3" presStyleCnt="0"/>
      <dgm:spPr/>
    </dgm:pt>
    <dgm:pt modelId="{6CD428DB-1572-47D5-9DA2-A336463B417D}" type="pres">
      <dgm:prSet presAssocID="{8F4AAC0D-6ACA-4012-A795-1E94388918AC}" presName="accentRepeatNode" presStyleLbl="solidFgAcc1" presStyleIdx="2" presStyleCnt="7"/>
      <dgm:spPr/>
    </dgm:pt>
    <dgm:pt modelId="{21EE00DD-753A-4866-B29D-135707C38AC8}" type="pres">
      <dgm:prSet presAssocID="{696BBAF4-9AF4-4CE4-AF8F-A59220D6F7D1}" presName="text_4" presStyleLbl="node1" presStyleIdx="3" presStyleCnt="7">
        <dgm:presLayoutVars>
          <dgm:bulletEnabled val="1"/>
        </dgm:presLayoutVars>
      </dgm:prSet>
      <dgm:spPr/>
    </dgm:pt>
    <dgm:pt modelId="{70F7534C-0E00-4E9D-ABB1-D95FFA986C8D}" type="pres">
      <dgm:prSet presAssocID="{696BBAF4-9AF4-4CE4-AF8F-A59220D6F7D1}" presName="accent_4" presStyleCnt="0"/>
      <dgm:spPr/>
    </dgm:pt>
    <dgm:pt modelId="{C08BBE75-4D0A-48F4-A482-EE60ADEDA237}" type="pres">
      <dgm:prSet presAssocID="{696BBAF4-9AF4-4CE4-AF8F-A59220D6F7D1}" presName="accentRepeatNode" presStyleLbl="solidFgAcc1" presStyleIdx="3" presStyleCnt="7"/>
      <dgm:spPr/>
    </dgm:pt>
    <dgm:pt modelId="{CA00CF92-F33F-4BDD-8D7A-29185F6179A7}" type="pres">
      <dgm:prSet presAssocID="{0F50E644-2701-4322-A517-19ABFB3CA06E}" presName="text_5" presStyleLbl="node1" presStyleIdx="4" presStyleCnt="7">
        <dgm:presLayoutVars>
          <dgm:bulletEnabled val="1"/>
        </dgm:presLayoutVars>
      </dgm:prSet>
      <dgm:spPr/>
    </dgm:pt>
    <dgm:pt modelId="{12EFA3AC-3B3C-4439-8D4C-7DB38146C4DF}" type="pres">
      <dgm:prSet presAssocID="{0F50E644-2701-4322-A517-19ABFB3CA06E}" presName="accent_5" presStyleCnt="0"/>
      <dgm:spPr/>
    </dgm:pt>
    <dgm:pt modelId="{388C6D23-68E4-4CE2-AF1E-C85D01E6FF0B}" type="pres">
      <dgm:prSet presAssocID="{0F50E644-2701-4322-A517-19ABFB3CA06E}" presName="accentRepeatNode" presStyleLbl="solidFgAcc1" presStyleIdx="4" presStyleCnt="7"/>
      <dgm:spPr/>
    </dgm:pt>
    <dgm:pt modelId="{2D8D24E8-67EC-426C-B281-6E6B7BAFEC0C}" type="pres">
      <dgm:prSet presAssocID="{6232A08C-A3B0-40CB-9E9E-A49637DB4EBE}" presName="text_6" presStyleLbl="node1" presStyleIdx="5" presStyleCnt="7">
        <dgm:presLayoutVars>
          <dgm:bulletEnabled val="1"/>
        </dgm:presLayoutVars>
      </dgm:prSet>
      <dgm:spPr/>
    </dgm:pt>
    <dgm:pt modelId="{2C052E0E-B755-4CB8-9611-B8DA565B3B1B}" type="pres">
      <dgm:prSet presAssocID="{6232A08C-A3B0-40CB-9E9E-A49637DB4EBE}" presName="accent_6" presStyleCnt="0"/>
      <dgm:spPr/>
    </dgm:pt>
    <dgm:pt modelId="{AA8B1181-4D6E-44A6-A807-01DD37778AD6}" type="pres">
      <dgm:prSet presAssocID="{6232A08C-A3B0-40CB-9E9E-A49637DB4EBE}" presName="accentRepeatNode" presStyleLbl="solidFgAcc1" presStyleIdx="5" presStyleCnt="7"/>
      <dgm:spPr/>
    </dgm:pt>
    <dgm:pt modelId="{77F3E889-DE70-42C2-BB21-C3E56CFFDE1F}" type="pres">
      <dgm:prSet presAssocID="{414F2D09-80DC-426C-9C5D-F8B65A97141D}" presName="text_7" presStyleLbl="node1" presStyleIdx="6" presStyleCnt="7">
        <dgm:presLayoutVars>
          <dgm:bulletEnabled val="1"/>
        </dgm:presLayoutVars>
      </dgm:prSet>
      <dgm:spPr/>
    </dgm:pt>
    <dgm:pt modelId="{B984C944-BAD0-4EC7-9F18-A6FD2106B847}" type="pres">
      <dgm:prSet presAssocID="{414F2D09-80DC-426C-9C5D-F8B65A97141D}" presName="accent_7" presStyleCnt="0"/>
      <dgm:spPr/>
    </dgm:pt>
    <dgm:pt modelId="{7BA4A0B0-79FE-4F87-A207-559589E84E1D}" type="pres">
      <dgm:prSet presAssocID="{414F2D09-80DC-426C-9C5D-F8B65A97141D}" presName="accentRepeatNode" presStyleLbl="solidFgAcc1" presStyleIdx="6" presStyleCnt="7"/>
      <dgm:spPr/>
    </dgm:pt>
  </dgm:ptLst>
  <dgm:cxnLst>
    <dgm:cxn modelId="{68E7240D-B177-4EE4-BF45-4F97CBF5B1C3}" type="presOf" srcId="{30C2E353-ECFD-4520-8FB6-3441DC09A15E}" destId="{D7E605D0-E9B1-464B-8395-8BF417C84F58}" srcOrd="0" destOrd="0" presId="urn:microsoft.com/office/officeart/2008/layout/VerticalCurvedList"/>
    <dgm:cxn modelId="{AF42A314-2775-4ED1-919F-D740BCCBB913}" type="presOf" srcId="{CF31536A-76AD-4676-A042-D8E4682B2E0F}" destId="{1C4C981D-BE01-499C-ABB7-F822D2682F20}" srcOrd="0" destOrd="0" presId="urn:microsoft.com/office/officeart/2008/layout/VerticalCurvedList"/>
    <dgm:cxn modelId="{D556E11A-694D-430F-9734-42F77ED02370}" type="presOf" srcId="{414F2D09-80DC-426C-9C5D-F8B65A97141D}" destId="{77F3E889-DE70-42C2-BB21-C3E56CFFDE1F}" srcOrd="0" destOrd="0" presId="urn:microsoft.com/office/officeart/2008/layout/VerticalCurvedList"/>
    <dgm:cxn modelId="{05C05822-0E3D-4105-8107-BF30AD82841B}" srcId="{C55303D1-135D-412E-9191-F624F3C57520}" destId="{696BBAF4-9AF4-4CE4-AF8F-A59220D6F7D1}" srcOrd="3" destOrd="0" parTransId="{7973181B-E849-4766-B08B-7AF27EAB95E8}" sibTransId="{0BD6BD03-AB50-425F-B5F4-27F70EDE8368}"/>
    <dgm:cxn modelId="{79B3CF39-F3A2-4BF7-B850-06A2C75174F6}" srcId="{C55303D1-135D-412E-9191-F624F3C57520}" destId="{30C2E353-ECFD-4520-8FB6-3441DC09A15E}" srcOrd="1" destOrd="0" parTransId="{C0107EE9-95E8-44BF-9FB6-C46937632D0A}" sibTransId="{993946B1-2CA7-4B7E-A2E5-37640452A550}"/>
    <dgm:cxn modelId="{B9805240-040D-4D8B-B472-D67657415508}" srcId="{C55303D1-135D-412E-9191-F624F3C57520}" destId="{875FB03C-300B-407E-A8F0-31CE16B5B0AC}" srcOrd="0" destOrd="0" parTransId="{5AF2BEA5-8B03-468F-A397-95F7687C33F6}" sibTransId="{CF31536A-76AD-4676-A042-D8E4682B2E0F}"/>
    <dgm:cxn modelId="{21DF315C-B75F-4D81-9580-03BC311933B7}" type="presOf" srcId="{8F4AAC0D-6ACA-4012-A795-1E94388918AC}" destId="{B2B94263-0360-4FCD-ACD6-9A552316B106}" srcOrd="0" destOrd="0" presId="urn:microsoft.com/office/officeart/2008/layout/VerticalCurvedList"/>
    <dgm:cxn modelId="{D972385E-3A7B-4DB0-9D80-58B03A44F895}" type="presOf" srcId="{C55303D1-135D-412E-9191-F624F3C57520}" destId="{25797660-24E0-487F-9F85-2D08891E9FF7}" srcOrd="0" destOrd="0" presId="urn:microsoft.com/office/officeart/2008/layout/VerticalCurvedList"/>
    <dgm:cxn modelId="{FCB8FB62-5843-46A8-81A7-A2B790F36FE1}" type="presOf" srcId="{6232A08C-A3B0-40CB-9E9E-A49637DB4EBE}" destId="{2D8D24E8-67EC-426C-B281-6E6B7BAFEC0C}" srcOrd="0" destOrd="0" presId="urn:microsoft.com/office/officeart/2008/layout/VerticalCurvedList"/>
    <dgm:cxn modelId="{62AE3A4E-53E1-4D24-BFA1-FD3F461C5E8B}" type="presOf" srcId="{696BBAF4-9AF4-4CE4-AF8F-A59220D6F7D1}" destId="{21EE00DD-753A-4866-B29D-135707C38AC8}" srcOrd="0" destOrd="0" presId="urn:microsoft.com/office/officeart/2008/layout/VerticalCurvedList"/>
    <dgm:cxn modelId="{318E928D-CC35-457F-8DA4-A12D664044D7}" srcId="{C55303D1-135D-412E-9191-F624F3C57520}" destId="{0F50E644-2701-4322-A517-19ABFB3CA06E}" srcOrd="4" destOrd="0" parTransId="{A0E1CBB6-0D16-4DEF-901D-887FA18DCD9D}" sibTransId="{BDFA98AF-0950-4337-A3A5-956D269D59A9}"/>
    <dgm:cxn modelId="{04A4A994-CE81-488E-A21B-98393E72567D}" srcId="{C55303D1-135D-412E-9191-F624F3C57520}" destId="{414F2D09-80DC-426C-9C5D-F8B65A97141D}" srcOrd="6" destOrd="0" parTransId="{62CCBB1F-8B82-4845-A517-9337DE6F4536}" sibTransId="{3A85D7CE-3EA3-440D-AB81-AC85BB2691F6}"/>
    <dgm:cxn modelId="{6D3BE2A0-4FEC-4388-946A-FD5590F19F7E}" type="presOf" srcId="{0F50E644-2701-4322-A517-19ABFB3CA06E}" destId="{CA00CF92-F33F-4BDD-8D7A-29185F6179A7}" srcOrd="0" destOrd="0" presId="urn:microsoft.com/office/officeart/2008/layout/VerticalCurvedList"/>
    <dgm:cxn modelId="{98A90FAD-7E2F-4727-B04C-D91C347885F7}" srcId="{C55303D1-135D-412E-9191-F624F3C57520}" destId="{6232A08C-A3B0-40CB-9E9E-A49637DB4EBE}" srcOrd="5" destOrd="0" parTransId="{3A22D5F6-8289-4785-A90F-DEBB83DD05D3}" sibTransId="{7BFF29E6-8201-497B-B213-0C5B4C0E309C}"/>
    <dgm:cxn modelId="{AA0B63E1-713E-4198-979D-03ECF13ECA11}" srcId="{C55303D1-135D-412E-9191-F624F3C57520}" destId="{8F4AAC0D-6ACA-4012-A795-1E94388918AC}" srcOrd="2" destOrd="0" parTransId="{F9390BA6-C16D-4A01-8024-4F55D13E8C34}" sibTransId="{605E3886-CF79-4E95-A492-FCF22C0098A6}"/>
    <dgm:cxn modelId="{2AD7D2ED-8616-41A0-9490-AB91243C7889}" type="presOf" srcId="{875FB03C-300B-407E-A8F0-31CE16B5B0AC}" destId="{858EA950-A087-4E58-BAE5-EA10C33A36AC}" srcOrd="0" destOrd="0" presId="urn:microsoft.com/office/officeart/2008/layout/VerticalCurvedList"/>
    <dgm:cxn modelId="{DF6C2AB3-ECFE-4C0A-89F2-2C5696579164}" type="presParOf" srcId="{25797660-24E0-487F-9F85-2D08891E9FF7}" destId="{F4283322-46F8-4561-AFAC-24961269DBBF}" srcOrd="0" destOrd="0" presId="urn:microsoft.com/office/officeart/2008/layout/VerticalCurvedList"/>
    <dgm:cxn modelId="{2B6C4886-A314-4056-AFAE-A60DB2D6FE6C}" type="presParOf" srcId="{F4283322-46F8-4561-AFAC-24961269DBBF}" destId="{56B7CAAB-A5C2-4481-B3ED-5E3CE15702D0}" srcOrd="0" destOrd="0" presId="urn:microsoft.com/office/officeart/2008/layout/VerticalCurvedList"/>
    <dgm:cxn modelId="{F4EE3C5B-E239-48D4-8452-A51922DADC67}" type="presParOf" srcId="{56B7CAAB-A5C2-4481-B3ED-5E3CE15702D0}" destId="{E3400C52-F7B7-466C-A9AA-A29B2AEE04D7}" srcOrd="0" destOrd="0" presId="urn:microsoft.com/office/officeart/2008/layout/VerticalCurvedList"/>
    <dgm:cxn modelId="{6C2610A6-BF4C-491F-90BD-988660ECB2F3}" type="presParOf" srcId="{56B7CAAB-A5C2-4481-B3ED-5E3CE15702D0}" destId="{1C4C981D-BE01-499C-ABB7-F822D2682F20}" srcOrd="1" destOrd="0" presId="urn:microsoft.com/office/officeart/2008/layout/VerticalCurvedList"/>
    <dgm:cxn modelId="{31EAF33B-79E3-452A-B41D-AB1947AE26B6}" type="presParOf" srcId="{56B7CAAB-A5C2-4481-B3ED-5E3CE15702D0}" destId="{F1D47ACB-5301-4696-8EA9-ACB55C491AAE}" srcOrd="2" destOrd="0" presId="urn:microsoft.com/office/officeart/2008/layout/VerticalCurvedList"/>
    <dgm:cxn modelId="{762050FE-2065-4F22-8E6B-BB51E4B6A2D3}" type="presParOf" srcId="{56B7CAAB-A5C2-4481-B3ED-5E3CE15702D0}" destId="{B8C420B6-83B0-4042-BEE5-7CBE4A8B84A7}" srcOrd="3" destOrd="0" presId="urn:microsoft.com/office/officeart/2008/layout/VerticalCurvedList"/>
    <dgm:cxn modelId="{9C5FE9D9-6B72-44A9-BFDA-7FA9A9A27F86}" type="presParOf" srcId="{F4283322-46F8-4561-AFAC-24961269DBBF}" destId="{858EA950-A087-4E58-BAE5-EA10C33A36AC}" srcOrd="1" destOrd="0" presId="urn:microsoft.com/office/officeart/2008/layout/VerticalCurvedList"/>
    <dgm:cxn modelId="{97F4D814-9CA9-44D3-BBEB-6951FF7C5EFD}" type="presParOf" srcId="{F4283322-46F8-4561-AFAC-24961269DBBF}" destId="{306B2EE9-FE2D-4C27-9693-073866428AD6}" srcOrd="2" destOrd="0" presId="urn:microsoft.com/office/officeart/2008/layout/VerticalCurvedList"/>
    <dgm:cxn modelId="{151366D4-F8C0-4656-B224-638B8990943F}" type="presParOf" srcId="{306B2EE9-FE2D-4C27-9693-073866428AD6}" destId="{84B65F1F-1AF2-482B-B52F-A02D83A2C94E}" srcOrd="0" destOrd="0" presId="urn:microsoft.com/office/officeart/2008/layout/VerticalCurvedList"/>
    <dgm:cxn modelId="{F2C45FEA-0A5A-4C90-B8E5-4B01E53F7FE6}" type="presParOf" srcId="{F4283322-46F8-4561-AFAC-24961269DBBF}" destId="{D7E605D0-E9B1-464B-8395-8BF417C84F58}" srcOrd="3" destOrd="0" presId="urn:microsoft.com/office/officeart/2008/layout/VerticalCurvedList"/>
    <dgm:cxn modelId="{35EC78B5-D845-4026-BDAD-BAAA0633E5CC}" type="presParOf" srcId="{F4283322-46F8-4561-AFAC-24961269DBBF}" destId="{B1FA7950-E5CE-4B00-99D6-D90887DC379D}" srcOrd="4" destOrd="0" presId="urn:microsoft.com/office/officeart/2008/layout/VerticalCurvedList"/>
    <dgm:cxn modelId="{D2F3279A-7A20-4810-A7AF-5AF60C298B58}" type="presParOf" srcId="{B1FA7950-E5CE-4B00-99D6-D90887DC379D}" destId="{227A0C38-C0F5-420E-A3C5-67F29491D305}" srcOrd="0" destOrd="0" presId="urn:microsoft.com/office/officeart/2008/layout/VerticalCurvedList"/>
    <dgm:cxn modelId="{70007E12-1666-43A6-97CF-D5E6862E3830}" type="presParOf" srcId="{F4283322-46F8-4561-AFAC-24961269DBBF}" destId="{B2B94263-0360-4FCD-ACD6-9A552316B106}" srcOrd="5" destOrd="0" presId="urn:microsoft.com/office/officeart/2008/layout/VerticalCurvedList"/>
    <dgm:cxn modelId="{29B60C31-EDAF-47E3-B84D-A0F30946DA8B}" type="presParOf" srcId="{F4283322-46F8-4561-AFAC-24961269DBBF}" destId="{0A4AA64D-B022-4325-9033-ACFACB9AE8EC}" srcOrd="6" destOrd="0" presId="urn:microsoft.com/office/officeart/2008/layout/VerticalCurvedList"/>
    <dgm:cxn modelId="{451B3AE3-D3B8-41C3-A50E-5EE2DD79504C}" type="presParOf" srcId="{0A4AA64D-B022-4325-9033-ACFACB9AE8EC}" destId="{6CD428DB-1572-47D5-9DA2-A336463B417D}" srcOrd="0" destOrd="0" presId="urn:microsoft.com/office/officeart/2008/layout/VerticalCurvedList"/>
    <dgm:cxn modelId="{3A11225E-71C6-4C4B-9570-B3B07BC3C290}" type="presParOf" srcId="{F4283322-46F8-4561-AFAC-24961269DBBF}" destId="{21EE00DD-753A-4866-B29D-135707C38AC8}" srcOrd="7" destOrd="0" presId="urn:microsoft.com/office/officeart/2008/layout/VerticalCurvedList"/>
    <dgm:cxn modelId="{4310B352-5AE6-409D-80D0-5EF67645E7DD}" type="presParOf" srcId="{F4283322-46F8-4561-AFAC-24961269DBBF}" destId="{70F7534C-0E00-4E9D-ABB1-D95FFA986C8D}" srcOrd="8" destOrd="0" presId="urn:microsoft.com/office/officeart/2008/layout/VerticalCurvedList"/>
    <dgm:cxn modelId="{150332FA-0A41-446D-9144-E1E02A92D70C}" type="presParOf" srcId="{70F7534C-0E00-4E9D-ABB1-D95FFA986C8D}" destId="{C08BBE75-4D0A-48F4-A482-EE60ADEDA237}" srcOrd="0" destOrd="0" presId="urn:microsoft.com/office/officeart/2008/layout/VerticalCurvedList"/>
    <dgm:cxn modelId="{16C04255-C13D-4510-A5D5-0A3C7B73229A}" type="presParOf" srcId="{F4283322-46F8-4561-AFAC-24961269DBBF}" destId="{CA00CF92-F33F-4BDD-8D7A-29185F6179A7}" srcOrd="9" destOrd="0" presId="urn:microsoft.com/office/officeart/2008/layout/VerticalCurvedList"/>
    <dgm:cxn modelId="{8259BF02-5BE1-4FD5-AD41-9F39BA72D921}" type="presParOf" srcId="{F4283322-46F8-4561-AFAC-24961269DBBF}" destId="{12EFA3AC-3B3C-4439-8D4C-7DB38146C4DF}" srcOrd="10" destOrd="0" presId="urn:microsoft.com/office/officeart/2008/layout/VerticalCurvedList"/>
    <dgm:cxn modelId="{E4FDC2E2-838B-4FB3-AD5C-7B1A8F1B8A1C}" type="presParOf" srcId="{12EFA3AC-3B3C-4439-8D4C-7DB38146C4DF}" destId="{388C6D23-68E4-4CE2-AF1E-C85D01E6FF0B}" srcOrd="0" destOrd="0" presId="urn:microsoft.com/office/officeart/2008/layout/VerticalCurvedList"/>
    <dgm:cxn modelId="{0A6930CD-FBBC-4C1C-831B-B1BCF3D81807}" type="presParOf" srcId="{F4283322-46F8-4561-AFAC-24961269DBBF}" destId="{2D8D24E8-67EC-426C-B281-6E6B7BAFEC0C}" srcOrd="11" destOrd="0" presId="urn:microsoft.com/office/officeart/2008/layout/VerticalCurvedList"/>
    <dgm:cxn modelId="{64254753-FB5E-4D22-82B3-171321BA7EE5}" type="presParOf" srcId="{F4283322-46F8-4561-AFAC-24961269DBBF}" destId="{2C052E0E-B755-4CB8-9611-B8DA565B3B1B}" srcOrd="12" destOrd="0" presId="urn:microsoft.com/office/officeart/2008/layout/VerticalCurvedList"/>
    <dgm:cxn modelId="{2AAD37D7-4E8E-4A84-81E3-66C452478D45}" type="presParOf" srcId="{2C052E0E-B755-4CB8-9611-B8DA565B3B1B}" destId="{AA8B1181-4D6E-44A6-A807-01DD37778AD6}" srcOrd="0" destOrd="0" presId="urn:microsoft.com/office/officeart/2008/layout/VerticalCurvedList"/>
    <dgm:cxn modelId="{0B5EB486-4F43-4888-8010-2DA3408F1170}" type="presParOf" srcId="{F4283322-46F8-4561-AFAC-24961269DBBF}" destId="{77F3E889-DE70-42C2-BB21-C3E56CFFDE1F}" srcOrd="13" destOrd="0" presId="urn:microsoft.com/office/officeart/2008/layout/VerticalCurvedList"/>
    <dgm:cxn modelId="{F07936AA-654E-4CB5-B84C-8A70B231914E}" type="presParOf" srcId="{F4283322-46F8-4561-AFAC-24961269DBBF}" destId="{B984C944-BAD0-4EC7-9F18-A6FD2106B847}" srcOrd="14" destOrd="0" presId="urn:microsoft.com/office/officeart/2008/layout/VerticalCurvedList"/>
    <dgm:cxn modelId="{3AD6C6FC-F2F2-46B5-9ADD-4FF35D6D9041}" type="presParOf" srcId="{B984C944-BAD0-4EC7-9F18-A6FD2106B847}" destId="{7BA4A0B0-79FE-4F87-A207-559589E84E1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5303D1-135D-412E-9191-F624F3C57520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875FB03C-300B-407E-A8F0-31CE16B5B0AC}">
      <dgm:prSet phldrT="[Texto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sz="1800" dirty="0"/>
        </a:p>
      </dgm:t>
    </dgm:pt>
    <dgm:pt modelId="{5AF2BEA5-8B03-468F-A397-95F7687C33F6}" type="parTrans" cxnId="{B9805240-040D-4D8B-B472-D67657415508}">
      <dgm:prSet/>
      <dgm:spPr/>
      <dgm:t>
        <a:bodyPr/>
        <a:lstStyle/>
        <a:p>
          <a:pPr algn="just"/>
          <a:endParaRPr lang="pt-BR"/>
        </a:p>
      </dgm:t>
    </dgm:pt>
    <dgm:pt modelId="{CF31536A-76AD-4676-A042-D8E4682B2E0F}" type="sibTrans" cxnId="{B9805240-040D-4D8B-B472-D67657415508}">
      <dgm:prSet/>
      <dgm:spPr/>
      <dgm:t>
        <a:bodyPr/>
        <a:lstStyle/>
        <a:p>
          <a:pPr algn="just"/>
          <a:endParaRPr lang="pt-BR"/>
        </a:p>
      </dgm:t>
    </dgm:pt>
    <dgm:pt modelId="{30C2E353-ECFD-4520-8FB6-3441DC09A15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C0107EE9-95E8-44BF-9FB6-C46937632D0A}" type="parTrans" cxnId="{79B3CF39-F3A2-4BF7-B850-06A2C75174F6}">
      <dgm:prSet/>
      <dgm:spPr/>
      <dgm:t>
        <a:bodyPr/>
        <a:lstStyle/>
        <a:p>
          <a:pPr algn="just"/>
          <a:endParaRPr lang="pt-BR"/>
        </a:p>
      </dgm:t>
    </dgm:pt>
    <dgm:pt modelId="{993946B1-2CA7-4B7E-A2E5-37640452A550}" type="sibTrans" cxnId="{79B3CF39-F3A2-4BF7-B850-06A2C75174F6}">
      <dgm:prSet/>
      <dgm:spPr/>
      <dgm:t>
        <a:bodyPr/>
        <a:lstStyle/>
        <a:p>
          <a:pPr algn="just"/>
          <a:endParaRPr lang="pt-BR"/>
        </a:p>
      </dgm:t>
    </dgm:pt>
    <dgm:pt modelId="{8F4AAC0D-6ACA-4012-A795-1E94388918AC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F9390BA6-C16D-4A01-8024-4F55D13E8C34}" type="parTrans" cxnId="{AA0B63E1-713E-4198-979D-03ECF13ECA11}">
      <dgm:prSet/>
      <dgm:spPr/>
      <dgm:t>
        <a:bodyPr/>
        <a:lstStyle/>
        <a:p>
          <a:pPr algn="just"/>
          <a:endParaRPr lang="pt-BR"/>
        </a:p>
      </dgm:t>
    </dgm:pt>
    <dgm:pt modelId="{605E3886-CF79-4E95-A492-FCF22C0098A6}" type="sibTrans" cxnId="{AA0B63E1-713E-4198-979D-03ECF13ECA11}">
      <dgm:prSet/>
      <dgm:spPr/>
      <dgm:t>
        <a:bodyPr/>
        <a:lstStyle/>
        <a:p>
          <a:pPr algn="just"/>
          <a:endParaRPr lang="pt-BR"/>
        </a:p>
      </dgm:t>
    </dgm:pt>
    <dgm:pt modelId="{0F50E644-2701-4322-A517-19ABFB3CA06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A0E1CBB6-0D16-4DEF-901D-887FA18DCD9D}" type="parTrans" cxnId="{318E928D-CC35-457F-8DA4-A12D664044D7}">
      <dgm:prSet/>
      <dgm:spPr/>
      <dgm:t>
        <a:bodyPr/>
        <a:lstStyle/>
        <a:p>
          <a:pPr algn="just"/>
          <a:endParaRPr lang="pt-BR"/>
        </a:p>
      </dgm:t>
    </dgm:pt>
    <dgm:pt modelId="{BDFA98AF-0950-4337-A3A5-956D269D59A9}" type="sibTrans" cxnId="{318E928D-CC35-457F-8DA4-A12D664044D7}">
      <dgm:prSet/>
      <dgm:spPr/>
      <dgm:t>
        <a:bodyPr/>
        <a:lstStyle/>
        <a:p>
          <a:pPr algn="just"/>
          <a:endParaRPr lang="pt-BR"/>
        </a:p>
      </dgm:t>
    </dgm:pt>
    <dgm:pt modelId="{696BBAF4-9AF4-4CE4-AF8F-A59220D6F7D1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7973181B-E849-4766-B08B-7AF27EAB95E8}" type="parTrans" cxnId="{05C05822-0E3D-4105-8107-BF30AD82841B}">
      <dgm:prSet/>
      <dgm:spPr/>
      <dgm:t>
        <a:bodyPr/>
        <a:lstStyle/>
        <a:p>
          <a:pPr algn="just"/>
          <a:endParaRPr lang="pt-BR"/>
        </a:p>
      </dgm:t>
    </dgm:pt>
    <dgm:pt modelId="{0BD6BD03-AB50-425F-B5F4-27F70EDE8368}" type="sibTrans" cxnId="{05C05822-0E3D-4105-8107-BF30AD82841B}">
      <dgm:prSet/>
      <dgm:spPr/>
      <dgm:t>
        <a:bodyPr/>
        <a:lstStyle/>
        <a:p>
          <a:pPr algn="just"/>
          <a:endParaRPr lang="pt-BR"/>
        </a:p>
      </dgm:t>
    </dgm:pt>
    <dgm:pt modelId="{414F2D09-80DC-426C-9C5D-F8B65A97141D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62CCBB1F-8B82-4845-A517-9337DE6F4536}" type="parTrans" cxnId="{04A4A994-CE81-488E-A21B-98393E72567D}">
      <dgm:prSet/>
      <dgm:spPr/>
      <dgm:t>
        <a:bodyPr/>
        <a:lstStyle/>
        <a:p>
          <a:pPr algn="just"/>
          <a:endParaRPr lang="pt-BR"/>
        </a:p>
      </dgm:t>
    </dgm:pt>
    <dgm:pt modelId="{3A85D7CE-3EA3-440D-AB81-AC85BB2691F6}" type="sibTrans" cxnId="{04A4A994-CE81-488E-A21B-98393E72567D}">
      <dgm:prSet/>
      <dgm:spPr/>
      <dgm:t>
        <a:bodyPr/>
        <a:lstStyle/>
        <a:p>
          <a:pPr algn="just"/>
          <a:endParaRPr lang="pt-BR"/>
        </a:p>
      </dgm:t>
    </dgm:pt>
    <dgm:pt modelId="{60D88695-420D-4481-A977-E8965AFB571A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just">
            <a:buClr>
              <a:srgbClr val="90C226"/>
            </a:buClr>
            <a:buFont typeface="Wingdings" panose="05000000000000000000" pitchFamily="2" charset="2"/>
            <a:buChar char="Ø"/>
          </a:pPr>
          <a:endParaRPr lang="pt-BR" dirty="0"/>
        </a:p>
      </dgm:t>
    </dgm:pt>
    <dgm:pt modelId="{D6846E72-A85C-4EFE-A5BF-F6ECFCCE211D}" type="parTrans" cxnId="{3CB51F38-E29F-419B-8759-27B8B2E9ADA8}">
      <dgm:prSet/>
      <dgm:spPr/>
      <dgm:t>
        <a:bodyPr/>
        <a:lstStyle/>
        <a:p>
          <a:endParaRPr lang="pt-BR"/>
        </a:p>
      </dgm:t>
    </dgm:pt>
    <dgm:pt modelId="{F6F2AA03-454E-4DDF-BAB6-0825E1ECC1A3}" type="sibTrans" cxnId="{3CB51F38-E29F-419B-8759-27B8B2E9ADA8}">
      <dgm:prSet/>
      <dgm:spPr/>
      <dgm:t>
        <a:bodyPr/>
        <a:lstStyle/>
        <a:p>
          <a:endParaRPr lang="pt-BR"/>
        </a:p>
      </dgm:t>
    </dgm:pt>
    <dgm:pt modelId="{25797660-24E0-487F-9F85-2D08891E9FF7}" type="pres">
      <dgm:prSet presAssocID="{C55303D1-135D-412E-9191-F624F3C57520}" presName="Name0" presStyleCnt="0">
        <dgm:presLayoutVars>
          <dgm:chMax val="7"/>
          <dgm:chPref val="7"/>
          <dgm:dir/>
        </dgm:presLayoutVars>
      </dgm:prSet>
      <dgm:spPr/>
    </dgm:pt>
    <dgm:pt modelId="{F4283322-46F8-4561-AFAC-24961269DBBF}" type="pres">
      <dgm:prSet presAssocID="{C55303D1-135D-412E-9191-F624F3C57520}" presName="Name1" presStyleCnt="0"/>
      <dgm:spPr/>
    </dgm:pt>
    <dgm:pt modelId="{56B7CAAB-A5C2-4481-B3ED-5E3CE15702D0}" type="pres">
      <dgm:prSet presAssocID="{C55303D1-135D-412E-9191-F624F3C57520}" presName="cycle" presStyleCnt="0"/>
      <dgm:spPr/>
    </dgm:pt>
    <dgm:pt modelId="{E3400C52-F7B7-466C-A9AA-A29B2AEE04D7}" type="pres">
      <dgm:prSet presAssocID="{C55303D1-135D-412E-9191-F624F3C57520}" presName="srcNode" presStyleLbl="node1" presStyleIdx="0" presStyleCnt="7"/>
      <dgm:spPr/>
    </dgm:pt>
    <dgm:pt modelId="{1C4C981D-BE01-499C-ABB7-F822D2682F20}" type="pres">
      <dgm:prSet presAssocID="{C55303D1-135D-412E-9191-F624F3C57520}" presName="conn" presStyleLbl="parChTrans1D2" presStyleIdx="0" presStyleCnt="1"/>
      <dgm:spPr/>
    </dgm:pt>
    <dgm:pt modelId="{F1D47ACB-5301-4696-8EA9-ACB55C491AAE}" type="pres">
      <dgm:prSet presAssocID="{C55303D1-135D-412E-9191-F624F3C57520}" presName="extraNode" presStyleLbl="node1" presStyleIdx="0" presStyleCnt="7"/>
      <dgm:spPr/>
    </dgm:pt>
    <dgm:pt modelId="{B8C420B6-83B0-4042-BEE5-7CBE4A8B84A7}" type="pres">
      <dgm:prSet presAssocID="{C55303D1-135D-412E-9191-F624F3C57520}" presName="dstNode" presStyleLbl="node1" presStyleIdx="0" presStyleCnt="7"/>
      <dgm:spPr/>
    </dgm:pt>
    <dgm:pt modelId="{858EA950-A087-4E58-BAE5-EA10C33A36AC}" type="pres">
      <dgm:prSet presAssocID="{875FB03C-300B-407E-A8F0-31CE16B5B0AC}" presName="text_1" presStyleLbl="node1" presStyleIdx="0" presStyleCnt="7">
        <dgm:presLayoutVars>
          <dgm:bulletEnabled val="1"/>
        </dgm:presLayoutVars>
      </dgm:prSet>
      <dgm:spPr/>
    </dgm:pt>
    <dgm:pt modelId="{306B2EE9-FE2D-4C27-9693-073866428AD6}" type="pres">
      <dgm:prSet presAssocID="{875FB03C-300B-407E-A8F0-31CE16B5B0AC}" presName="accent_1" presStyleCnt="0"/>
      <dgm:spPr/>
    </dgm:pt>
    <dgm:pt modelId="{84B65F1F-1AF2-482B-B52F-A02D83A2C94E}" type="pres">
      <dgm:prSet presAssocID="{875FB03C-300B-407E-A8F0-31CE16B5B0AC}" presName="accentRepeatNode" presStyleLbl="solidFgAcc1" presStyleIdx="0" presStyleCnt="7"/>
      <dgm:spPr/>
    </dgm:pt>
    <dgm:pt modelId="{D7E605D0-E9B1-464B-8395-8BF417C84F58}" type="pres">
      <dgm:prSet presAssocID="{30C2E353-ECFD-4520-8FB6-3441DC09A15E}" presName="text_2" presStyleLbl="node1" presStyleIdx="1" presStyleCnt="7">
        <dgm:presLayoutVars>
          <dgm:bulletEnabled val="1"/>
        </dgm:presLayoutVars>
      </dgm:prSet>
      <dgm:spPr/>
    </dgm:pt>
    <dgm:pt modelId="{B1FA7950-E5CE-4B00-99D6-D90887DC379D}" type="pres">
      <dgm:prSet presAssocID="{30C2E353-ECFD-4520-8FB6-3441DC09A15E}" presName="accent_2" presStyleCnt="0"/>
      <dgm:spPr/>
    </dgm:pt>
    <dgm:pt modelId="{227A0C38-C0F5-420E-A3C5-67F29491D305}" type="pres">
      <dgm:prSet presAssocID="{30C2E353-ECFD-4520-8FB6-3441DC09A15E}" presName="accentRepeatNode" presStyleLbl="solidFgAcc1" presStyleIdx="1" presStyleCnt="7"/>
      <dgm:spPr/>
    </dgm:pt>
    <dgm:pt modelId="{B2B94263-0360-4FCD-ACD6-9A552316B106}" type="pres">
      <dgm:prSet presAssocID="{8F4AAC0D-6ACA-4012-A795-1E94388918AC}" presName="text_3" presStyleLbl="node1" presStyleIdx="2" presStyleCnt="7">
        <dgm:presLayoutVars>
          <dgm:bulletEnabled val="1"/>
        </dgm:presLayoutVars>
      </dgm:prSet>
      <dgm:spPr/>
    </dgm:pt>
    <dgm:pt modelId="{0A4AA64D-B022-4325-9033-ACFACB9AE8EC}" type="pres">
      <dgm:prSet presAssocID="{8F4AAC0D-6ACA-4012-A795-1E94388918AC}" presName="accent_3" presStyleCnt="0"/>
      <dgm:spPr/>
    </dgm:pt>
    <dgm:pt modelId="{6CD428DB-1572-47D5-9DA2-A336463B417D}" type="pres">
      <dgm:prSet presAssocID="{8F4AAC0D-6ACA-4012-A795-1E94388918AC}" presName="accentRepeatNode" presStyleLbl="solidFgAcc1" presStyleIdx="2" presStyleCnt="7"/>
      <dgm:spPr/>
    </dgm:pt>
    <dgm:pt modelId="{21EE00DD-753A-4866-B29D-135707C38AC8}" type="pres">
      <dgm:prSet presAssocID="{696BBAF4-9AF4-4CE4-AF8F-A59220D6F7D1}" presName="text_4" presStyleLbl="node1" presStyleIdx="3" presStyleCnt="7">
        <dgm:presLayoutVars>
          <dgm:bulletEnabled val="1"/>
        </dgm:presLayoutVars>
      </dgm:prSet>
      <dgm:spPr/>
    </dgm:pt>
    <dgm:pt modelId="{70F7534C-0E00-4E9D-ABB1-D95FFA986C8D}" type="pres">
      <dgm:prSet presAssocID="{696BBAF4-9AF4-4CE4-AF8F-A59220D6F7D1}" presName="accent_4" presStyleCnt="0"/>
      <dgm:spPr/>
    </dgm:pt>
    <dgm:pt modelId="{C08BBE75-4D0A-48F4-A482-EE60ADEDA237}" type="pres">
      <dgm:prSet presAssocID="{696BBAF4-9AF4-4CE4-AF8F-A59220D6F7D1}" presName="accentRepeatNode" presStyleLbl="solidFgAcc1" presStyleIdx="3" presStyleCnt="7"/>
      <dgm:spPr/>
    </dgm:pt>
    <dgm:pt modelId="{CA00CF92-F33F-4BDD-8D7A-29185F6179A7}" type="pres">
      <dgm:prSet presAssocID="{0F50E644-2701-4322-A517-19ABFB3CA06E}" presName="text_5" presStyleLbl="node1" presStyleIdx="4" presStyleCnt="7">
        <dgm:presLayoutVars>
          <dgm:bulletEnabled val="1"/>
        </dgm:presLayoutVars>
      </dgm:prSet>
      <dgm:spPr/>
    </dgm:pt>
    <dgm:pt modelId="{12EFA3AC-3B3C-4439-8D4C-7DB38146C4DF}" type="pres">
      <dgm:prSet presAssocID="{0F50E644-2701-4322-A517-19ABFB3CA06E}" presName="accent_5" presStyleCnt="0"/>
      <dgm:spPr/>
    </dgm:pt>
    <dgm:pt modelId="{388C6D23-68E4-4CE2-AF1E-C85D01E6FF0B}" type="pres">
      <dgm:prSet presAssocID="{0F50E644-2701-4322-A517-19ABFB3CA06E}" presName="accentRepeatNode" presStyleLbl="solidFgAcc1" presStyleIdx="4" presStyleCnt="7"/>
      <dgm:spPr/>
    </dgm:pt>
    <dgm:pt modelId="{52BB75D2-E151-446D-A4AE-7CE91D1C6074}" type="pres">
      <dgm:prSet presAssocID="{60D88695-420D-4481-A977-E8965AFB571A}" presName="text_6" presStyleLbl="node1" presStyleIdx="5" presStyleCnt="7">
        <dgm:presLayoutVars>
          <dgm:bulletEnabled val="1"/>
        </dgm:presLayoutVars>
      </dgm:prSet>
      <dgm:spPr/>
    </dgm:pt>
    <dgm:pt modelId="{FE358DF4-D64C-45E1-8200-6F05B0A93B21}" type="pres">
      <dgm:prSet presAssocID="{60D88695-420D-4481-A977-E8965AFB571A}" presName="accent_6" presStyleCnt="0"/>
      <dgm:spPr/>
    </dgm:pt>
    <dgm:pt modelId="{99DF9CE5-A4A7-4B05-A47F-56A1A1C3D34B}" type="pres">
      <dgm:prSet presAssocID="{60D88695-420D-4481-A977-E8965AFB571A}" presName="accentRepeatNode" presStyleLbl="solidFgAcc1" presStyleIdx="5" presStyleCnt="7"/>
      <dgm:spPr/>
    </dgm:pt>
    <dgm:pt modelId="{46C2DA3C-D5BF-494D-B823-E50958C97814}" type="pres">
      <dgm:prSet presAssocID="{414F2D09-80DC-426C-9C5D-F8B65A97141D}" presName="text_7" presStyleLbl="node1" presStyleIdx="6" presStyleCnt="7">
        <dgm:presLayoutVars>
          <dgm:bulletEnabled val="1"/>
        </dgm:presLayoutVars>
      </dgm:prSet>
      <dgm:spPr/>
    </dgm:pt>
    <dgm:pt modelId="{F0E2E723-9592-4FCC-99C4-4849E515A8CA}" type="pres">
      <dgm:prSet presAssocID="{414F2D09-80DC-426C-9C5D-F8B65A97141D}" presName="accent_7" presStyleCnt="0"/>
      <dgm:spPr/>
    </dgm:pt>
    <dgm:pt modelId="{7BA4A0B0-79FE-4F87-A207-559589E84E1D}" type="pres">
      <dgm:prSet presAssocID="{414F2D09-80DC-426C-9C5D-F8B65A97141D}" presName="accentRepeatNode" presStyleLbl="solidFgAcc1" presStyleIdx="6" presStyleCnt="7"/>
      <dgm:spPr/>
    </dgm:pt>
  </dgm:ptLst>
  <dgm:cxnLst>
    <dgm:cxn modelId="{68E7240D-B177-4EE4-BF45-4F97CBF5B1C3}" type="presOf" srcId="{30C2E353-ECFD-4520-8FB6-3441DC09A15E}" destId="{D7E605D0-E9B1-464B-8395-8BF417C84F58}" srcOrd="0" destOrd="0" presId="urn:microsoft.com/office/officeart/2008/layout/VerticalCurvedList"/>
    <dgm:cxn modelId="{AF42A314-2775-4ED1-919F-D740BCCBB913}" type="presOf" srcId="{CF31536A-76AD-4676-A042-D8E4682B2E0F}" destId="{1C4C981D-BE01-499C-ABB7-F822D2682F20}" srcOrd="0" destOrd="0" presId="urn:microsoft.com/office/officeart/2008/layout/VerticalCurvedList"/>
    <dgm:cxn modelId="{05C05822-0E3D-4105-8107-BF30AD82841B}" srcId="{C55303D1-135D-412E-9191-F624F3C57520}" destId="{696BBAF4-9AF4-4CE4-AF8F-A59220D6F7D1}" srcOrd="3" destOrd="0" parTransId="{7973181B-E849-4766-B08B-7AF27EAB95E8}" sibTransId="{0BD6BD03-AB50-425F-B5F4-27F70EDE8368}"/>
    <dgm:cxn modelId="{3CB51F38-E29F-419B-8759-27B8B2E9ADA8}" srcId="{C55303D1-135D-412E-9191-F624F3C57520}" destId="{60D88695-420D-4481-A977-E8965AFB571A}" srcOrd="5" destOrd="0" parTransId="{D6846E72-A85C-4EFE-A5BF-F6ECFCCE211D}" sibTransId="{F6F2AA03-454E-4DDF-BAB6-0825E1ECC1A3}"/>
    <dgm:cxn modelId="{79B3CF39-F3A2-4BF7-B850-06A2C75174F6}" srcId="{C55303D1-135D-412E-9191-F624F3C57520}" destId="{30C2E353-ECFD-4520-8FB6-3441DC09A15E}" srcOrd="1" destOrd="0" parTransId="{C0107EE9-95E8-44BF-9FB6-C46937632D0A}" sibTransId="{993946B1-2CA7-4B7E-A2E5-37640452A550}"/>
    <dgm:cxn modelId="{B9805240-040D-4D8B-B472-D67657415508}" srcId="{C55303D1-135D-412E-9191-F624F3C57520}" destId="{875FB03C-300B-407E-A8F0-31CE16B5B0AC}" srcOrd="0" destOrd="0" parTransId="{5AF2BEA5-8B03-468F-A397-95F7687C33F6}" sibTransId="{CF31536A-76AD-4676-A042-D8E4682B2E0F}"/>
    <dgm:cxn modelId="{21DF315C-B75F-4D81-9580-03BC311933B7}" type="presOf" srcId="{8F4AAC0D-6ACA-4012-A795-1E94388918AC}" destId="{B2B94263-0360-4FCD-ACD6-9A552316B106}" srcOrd="0" destOrd="0" presId="urn:microsoft.com/office/officeart/2008/layout/VerticalCurvedList"/>
    <dgm:cxn modelId="{D972385E-3A7B-4DB0-9D80-58B03A44F895}" type="presOf" srcId="{C55303D1-135D-412E-9191-F624F3C57520}" destId="{25797660-24E0-487F-9F85-2D08891E9FF7}" srcOrd="0" destOrd="0" presId="urn:microsoft.com/office/officeart/2008/layout/VerticalCurvedList"/>
    <dgm:cxn modelId="{62AE3A4E-53E1-4D24-BFA1-FD3F461C5E8B}" type="presOf" srcId="{696BBAF4-9AF4-4CE4-AF8F-A59220D6F7D1}" destId="{21EE00DD-753A-4866-B29D-135707C38AC8}" srcOrd="0" destOrd="0" presId="urn:microsoft.com/office/officeart/2008/layout/VerticalCurvedList"/>
    <dgm:cxn modelId="{4A17737E-1C36-4BD5-91EC-CBA7448E47E5}" type="presOf" srcId="{60D88695-420D-4481-A977-E8965AFB571A}" destId="{52BB75D2-E151-446D-A4AE-7CE91D1C6074}" srcOrd="0" destOrd="0" presId="urn:microsoft.com/office/officeart/2008/layout/VerticalCurvedList"/>
    <dgm:cxn modelId="{318E928D-CC35-457F-8DA4-A12D664044D7}" srcId="{C55303D1-135D-412E-9191-F624F3C57520}" destId="{0F50E644-2701-4322-A517-19ABFB3CA06E}" srcOrd="4" destOrd="0" parTransId="{A0E1CBB6-0D16-4DEF-901D-887FA18DCD9D}" sibTransId="{BDFA98AF-0950-4337-A3A5-956D269D59A9}"/>
    <dgm:cxn modelId="{04A4A994-CE81-488E-A21B-98393E72567D}" srcId="{C55303D1-135D-412E-9191-F624F3C57520}" destId="{414F2D09-80DC-426C-9C5D-F8B65A97141D}" srcOrd="6" destOrd="0" parTransId="{62CCBB1F-8B82-4845-A517-9337DE6F4536}" sibTransId="{3A85D7CE-3EA3-440D-AB81-AC85BB2691F6}"/>
    <dgm:cxn modelId="{6D3BE2A0-4FEC-4388-946A-FD5590F19F7E}" type="presOf" srcId="{0F50E644-2701-4322-A517-19ABFB3CA06E}" destId="{CA00CF92-F33F-4BDD-8D7A-29185F6179A7}" srcOrd="0" destOrd="0" presId="urn:microsoft.com/office/officeart/2008/layout/VerticalCurvedList"/>
    <dgm:cxn modelId="{920914D9-3D45-46F4-A7A1-3AB299504372}" type="presOf" srcId="{414F2D09-80DC-426C-9C5D-F8B65A97141D}" destId="{46C2DA3C-D5BF-494D-B823-E50958C97814}" srcOrd="0" destOrd="0" presId="urn:microsoft.com/office/officeart/2008/layout/VerticalCurvedList"/>
    <dgm:cxn modelId="{AA0B63E1-713E-4198-979D-03ECF13ECA11}" srcId="{C55303D1-135D-412E-9191-F624F3C57520}" destId="{8F4AAC0D-6ACA-4012-A795-1E94388918AC}" srcOrd="2" destOrd="0" parTransId="{F9390BA6-C16D-4A01-8024-4F55D13E8C34}" sibTransId="{605E3886-CF79-4E95-A492-FCF22C0098A6}"/>
    <dgm:cxn modelId="{2AD7D2ED-8616-41A0-9490-AB91243C7889}" type="presOf" srcId="{875FB03C-300B-407E-A8F0-31CE16B5B0AC}" destId="{858EA950-A087-4E58-BAE5-EA10C33A36AC}" srcOrd="0" destOrd="0" presId="urn:microsoft.com/office/officeart/2008/layout/VerticalCurvedList"/>
    <dgm:cxn modelId="{DF6C2AB3-ECFE-4C0A-89F2-2C5696579164}" type="presParOf" srcId="{25797660-24E0-487F-9F85-2D08891E9FF7}" destId="{F4283322-46F8-4561-AFAC-24961269DBBF}" srcOrd="0" destOrd="0" presId="urn:microsoft.com/office/officeart/2008/layout/VerticalCurvedList"/>
    <dgm:cxn modelId="{2B6C4886-A314-4056-AFAE-A60DB2D6FE6C}" type="presParOf" srcId="{F4283322-46F8-4561-AFAC-24961269DBBF}" destId="{56B7CAAB-A5C2-4481-B3ED-5E3CE15702D0}" srcOrd="0" destOrd="0" presId="urn:microsoft.com/office/officeart/2008/layout/VerticalCurvedList"/>
    <dgm:cxn modelId="{F4EE3C5B-E239-48D4-8452-A51922DADC67}" type="presParOf" srcId="{56B7CAAB-A5C2-4481-B3ED-5E3CE15702D0}" destId="{E3400C52-F7B7-466C-A9AA-A29B2AEE04D7}" srcOrd="0" destOrd="0" presId="urn:microsoft.com/office/officeart/2008/layout/VerticalCurvedList"/>
    <dgm:cxn modelId="{6C2610A6-BF4C-491F-90BD-988660ECB2F3}" type="presParOf" srcId="{56B7CAAB-A5C2-4481-B3ED-5E3CE15702D0}" destId="{1C4C981D-BE01-499C-ABB7-F822D2682F20}" srcOrd="1" destOrd="0" presId="urn:microsoft.com/office/officeart/2008/layout/VerticalCurvedList"/>
    <dgm:cxn modelId="{31EAF33B-79E3-452A-B41D-AB1947AE26B6}" type="presParOf" srcId="{56B7CAAB-A5C2-4481-B3ED-5E3CE15702D0}" destId="{F1D47ACB-5301-4696-8EA9-ACB55C491AAE}" srcOrd="2" destOrd="0" presId="urn:microsoft.com/office/officeart/2008/layout/VerticalCurvedList"/>
    <dgm:cxn modelId="{762050FE-2065-4F22-8E6B-BB51E4B6A2D3}" type="presParOf" srcId="{56B7CAAB-A5C2-4481-B3ED-5E3CE15702D0}" destId="{B8C420B6-83B0-4042-BEE5-7CBE4A8B84A7}" srcOrd="3" destOrd="0" presId="urn:microsoft.com/office/officeart/2008/layout/VerticalCurvedList"/>
    <dgm:cxn modelId="{9C5FE9D9-6B72-44A9-BFDA-7FA9A9A27F86}" type="presParOf" srcId="{F4283322-46F8-4561-AFAC-24961269DBBF}" destId="{858EA950-A087-4E58-BAE5-EA10C33A36AC}" srcOrd="1" destOrd="0" presId="urn:microsoft.com/office/officeart/2008/layout/VerticalCurvedList"/>
    <dgm:cxn modelId="{97F4D814-9CA9-44D3-BBEB-6951FF7C5EFD}" type="presParOf" srcId="{F4283322-46F8-4561-AFAC-24961269DBBF}" destId="{306B2EE9-FE2D-4C27-9693-073866428AD6}" srcOrd="2" destOrd="0" presId="urn:microsoft.com/office/officeart/2008/layout/VerticalCurvedList"/>
    <dgm:cxn modelId="{151366D4-F8C0-4656-B224-638B8990943F}" type="presParOf" srcId="{306B2EE9-FE2D-4C27-9693-073866428AD6}" destId="{84B65F1F-1AF2-482B-B52F-A02D83A2C94E}" srcOrd="0" destOrd="0" presId="urn:microsoft.com/office/officeart/2008/layout/VerticalCurvedList"/>
    <dgm:cxn modelId="{F2C45FEA-0A5A-4C90-B8E5-4B01E53F7FE6}" type="presParOf" srcId="{F4283322-46F8-4561-AFAC-24961269DBBF}" destId="{D7E605D0-E9B1-464B-8395-8BF417C84F58}" srcOrd="3" destOrd="0" presId="urn:microsoft.com/office/officeart/2008/layout/VerticalCurvedList"/>
    <dgm:cxn modelId="{35EC78B5-D845-4026-BDAD-BAAA0633E5CC}" type="presParOf" srcId="{F4283322-46F8-4561-AFAC-24961269DBBF}" destId="{B1FA7950-E5CE-4B00-99D6-D90887DC379D}" srcOrd="4" destOrd="0" presId="urn:microsoft.com/office/officeart/2008/layout/VerticalCurvedList"/>
    <dgm:cxn modelId="{D2F3279A-7A20-4810-A7AF-5AF60C298B58}" type="presParOf" srcId="{B1FA7950-E5CE-4B00-99D6-D90887DC379D}" destId="{227A0C38-C0F5-420E-A3C5-67F29491D305}" srcOrd="0" destOrd="0" presId="urn:microsoft.com/office/officeart/2008/layout/VerticalCurvedList"/>
    <dgm:cxn modelId="{70007E12-1666-43A6-97CF-D5E6862E3830}" type="presParOf" srcId="{F4283322-46F8-4561-AFAC-24961269DBBF}" destId="{B2B94263-0360-4FCD-ACD6-9A552316B106}" srcOrd="5" destOrd="0" presId="urn:microsoft.com/office/officeart/2008/layout/VerticalCurvedList"/>
    <dgm:cxn modelId="{29B60C31-EDAF-47E3-B84D-A0F30946DA8B}" type="presParOf" srcId="{F4283322-46F8-4561-AFAC-24961269DBBF}" destId="{0A4AA64D-B022-4325-9033-ACFACB9AE8EC}" srcOrd="6" destOrd="0" presId="urn:microsoft.com/office/officeart/2008/layout/VerticalCurvedList"/>
    <dgm:cxn modelId="{451B3AE3-D3B8-41C3-A50E-5EE2DD79504C}" type="presParOf" srcId="{0A4AA64D-B022-4325-9033-ACFACB9AE8EC}" destId="{6CD428DB-1572-47D5-9DA2-A336463B417D}" srcOrd="0" destOrd="0" presId="urn:microsoft.com/office/officeart/2008/layout/VerticalCurvedList"/>
    <dgm:cxn modelId="{3A11225E-71C6-4C4B-9570-B3B07BC3C290}" type="presParOf" srcId="{F4283322-46F8-4561-AFAC-24961269DBBF}" destId="{21EE00DD-753A-4866-B29D-135707C38AC8}" srcOrd="7" destOrd="0" presId="urn:microsoft.com/office/officeart/2008/layout/VerticalCurvedList"/>
    <dgm:cxn modelId="{4310B352-5AE6-409D-80D0-5EF67645E7DD}" type="presParOf" srcId="{F4283322-46F8-4561-AFAC-24961269DBBF}" destId="{70F7534C-0E00-4E9D-ABB1-D95FFA986C8D}" srcOrd="8" destOrd="0" presId="urn:microsoft.com/office/officeart/2008/layout/VerticalCurvedList"/>
    <dgm:cxn modelId="{150332FA-0A41-446D-9144-E1E02A92D70C}" type="presParOf" srcId="{70F7534C-0E00-4E9D-ABB1-D95FFA986C8D}" destId="{C08BBE75-4D0A-48F4-A482-EE60ADEDA237}" srcOrd="0" destOrd="0" presId="urn:microsoft.com/office/officeart/2008/layout/VerticalCurvedList"/>
    <dgm:cxn modelId="{16C04255-C13D-4510-A5D5-0A3C7B73229A}" type="presParOf" srcId="{F4283322-46F8-4561-AFAC-24961269DBBF}" destId="{CA00CF92-F33F-4BDD-8D7A-29185F6179A7}" srcOrd="9" destOrd="0" presId="urn:microsoft.com/office/officeart/2008/layout/VerticalCurvedList"/>
    <dgm:cxn modelId="{8259BF02-5BE1-4FD5-AD41-9F39BA72D921}" type="presParOf" srcId="{F4283322-46F8-4561-AFAC-24961269DBBF}" destId="{12EFA3AC-3B3C-4439-8D4C-7DB38146C4DF}" srcOrd="10" destOrd="0" presId="urn:microsoft.com/office/officeart/2008/layout/VerticalCurvedList"/>
    <dgm:cxn modelId="{E4FDC2E2-838B-4FB3-AD5C-7B1A8F1B8A1C}" type="presParOf" srcId="{12EFA3AC-3B3C-4439-8D4C-7DB38146C4DF}" destId="{388C6D23-68E4-4CE2-AF1E-C85D01E6FF0B}" srcOrd="0" destOrd="0" presId="urn:microsoft.com/office/officeart/2008/layout/VerticalCurvedList"/>
    <dgm:cxn modelId="{DB1523AD-4CF4-4A11-A0A8-D07648A87FA0}" type="presParOf" srcId="{F4283322-46F8-4561-AFAC-24961269DBBF}" destId="{52BB75D2-E151-446D-A4AE-7CE91D1C6074}" srcOrd="11" destOrd="0" presId="urn:microsoft.com/office/officeart/2008/layout/VerticalCurvedList"/>
    <dgm:cxn modelId="{0F06CA41-E753-45BF-A87F-7BE6ADA0EC11}" type="presParOf" srcId="{F4283322-46F8-4561-AFAC-24961269DBBF}" destId="{FE358DF4-D64C-45E1-8200-6F05B0A93B21}" srcOrd="12" destOrd="0" presId="urn:microsoft.com/office/officeart/2008/layout/VerticalCurvedList"/>
    <dgm:cxn modelId="{B7C16DB9-B09E-45F4-BF77-89BF24CA2F75}" type="presParOf" srcId="{FE358DF4-D64C-45E1-8200-6F05B0A93B21}" destId="{99DF9CE5-A4A7-4B05-A47F-56A1A1C3D34B}" srcOrd="0" destOrd="0" presId="urn:microsoft.com/office/officeart/2008/layout/VerticalCurvedList"/>
    <dgm:cxn modelId="{893670E6-F8EF-4163-8120-921541A00D25}" type="presParOf" srcId="{F4283322-46F8-4561-AFAC-24961269DBBF}" destId="{46C2DA3C-D5BF-494D-B823-E50958C97814}" srcOrd="13" destOrd="0" presId="urn:microsoft.com/office/officeart/2008/layout/VerticalCurvedList"/>
    <dgm:cxn modelId="{F7FCBCD1-B9B0-46AF-86EA-A9514BD45444}" type="presParOf" srcId="{F4283322-46F8-4561-AFAC-24961269DBBF}" destId="{F0E2E723-9592-4FCC-99C4-4849E515A8CA}" srcOrd="14" destOrd="0" presId="urn:microsoft.com/office/officeart/2008/layout/VerticalCurvedList"/>
    <dgm:cxn modelId="{3CC376C7-A5DC-4F43-90ED-A8D012451CE9}" type="presParOf" srcId="{F0E2E723-9592-4FCC-99C4-4849E515A8CA}" destId="{7BA4A0B0-79FE-4F87-A207-559589E84E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FF62A9C-6564-410B-9619-26D6CF279F59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3F08416-4475-4B15-9941-62E9BA08DF1E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endParaRPr lang="pt-BR" dirty="0"/>
        </a:p>
      </dgm:t>
    </dgm:pt>
    <dgm:pt modelId="{B2F86EE1-93C8-41C9-9964-715C2955092B}" type="parTrans" cxnId="{717B438A-409D-4B80-B74E-D6AF19022410}">
      <dgm:prSet/>
      <dgm:spPr/>
      <dgm:t>
        <a:bodyPr/>
        <a:lstStyle/>
        <a:p>
          <a:pPr algn="ctr"/>
          <a:endParaRPr lang="pt-BR"/>
        </a:p>
      </dgm:t>
    </dgm:pt>
    <dgm:pt modelId="{86262302-F322-44B9-8F1A-CBD33B23FB25}" type="sibTrans" cxnId="{717B438A-409D-4B80-B74E-D6AF19022410}">
      <dgm:prSet/>
      <dgm:spPr/>
      <dgm:t>
        <a:bodyPr/>
        <a:lstStyle/>
        <a:p>
          <a:pPr algn="ctr"/>
          <a:endParaRPr lang="pt-BR"/>
        </a:p>
      </dgm:t>
    </dgm:pt>
    <dgm:pt modelId="{2FAEEBF3-845E-4837-9C27-BDDF0201A737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endParaRPr lang="pt-BR" dirty="0"/>
        </a:p>
      </dgm:t>
    </dgm:pt>
    <dgm:pt modelId="{0C1D74BE-EBB0-4395-9913-945DE83CDD2D}" type="parTrans" cxnId="{BFB9A2C4-8436-4E4C-8C5D-C91FBB560EB2}">
      <dgm:prSet/>
      <dgm:spPr/>
      <dgm:t>
        <a:bodyPr/>
        <a:lstStyle/>
        <a:p>
          <a:pPr algn="ctr"/>
          <a:endParaRPr lang="pt-BR"/>
        </a:p>
      </dgm:t>
    </dgm:pt>
    <dgm:pt modelId="{521947F3-7696-44E2-B6E3-530E7D573D3B}" type="sibTrans" cxnId="{BFB9A2C4-8436-4E4C-8C5D-C91FBB560EB2}">
      <dgm:prSet/>
      <dgm:spPr/>
      <dgm:t>
        <a:bodyPr/>
        <a:lstStyle/>
        <a:p>
          <a:pPr algn="ctr"/>
          <a:endParaRPr lang="pt-BR"/>
        </a:p>
      </dgm:t>
    </dgm:pt>
    <dgm:pt modelId="{6290D73C-979D-41BB-BDA0-986FF8D8C3B6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endParaRPr lang="pt-BR" dirty="0"/>
        </a:p>
      </dgm:t>
    </dgm:pt>
    <dgm:pt modelId="{3FF8FD9F-C220-4ECC-B37D-09FD1A17DF5C}" type="parTrans" cxnId="{191AD8F4-61F8-4D24-A0D2-751B147BB2A4}">
      <dgm:prSet/>
      <dgm:spPr/>
      <dgm:t>
        <a:bodyPr/>
        <a:lstStyle/>
        <a:p>
          <a:pPr algn="ctr"/>
          <a:endParaRPr lang="pt-BR"/>
        </a:p>
      </dgm:t>
    </dgm:pt>
    <dgm:pt modelId="{0F1094F5-8F17-493D-89AF-8DDA012C707A}" type="sibTrans" cxnId="{191AD8F4-61F8-4D24-A0D2-751B147BB2A4}">
      <dgm:prSet/>
      <dgm:spPr/>
      <dgm:t>
        <a:bodyPr/>
        <a:lstStyle/>
        <a:p>
          <a:pPr algn="ctr"/>
          <a:endParaRPr lang="pt-BR"/>
        </a:p>
      </dgm:t>
    </dgm:pt>
    <dgm:pt modelId="{B92341E5-443C-465C-BAF6-D49A34F7465B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endParaRPr lang="pt-BR" dirty="0"/>
        </a:p>
      </dgm:t>
    </dgm:pt>
    <dgm:pt modelId="{E2629457-3738-4018-902A-41FA3133E887}" type="parTrans" cxnId="{0BD3B38A-1DCB-4518-A7D7-C0456B9518D7}">
      <dgm:prSet/>
      <dgm:spPr/>
      <dgm:t>
        <a:bodyPr/>
        <a:lstStyle/>
        <a:p>
          <a:pPr algn="ctr"/>
          <a:endParaRPr lang="pt-BR"/>
        </a:p>
      </dgm:t>
    </dgm:pt>
    <dgm:pt modelId="{E7D4816E-427A-4F44-B2E3-14FBE5A5E6E7}" type="sibTrans" cxnId="{0BD3B38A-1DCB-4518-A7D7-C0456B9518D7}">
      <dgm:prSet/>
      <dgm:spPr/>
      <dgm:t>
        <a:bodyPr/>
        <a:lstStyle/>
        <a:p>
          <a:pPr algn="ctr"/>
          <a:endParaRPr lang="pt-BR"/>
        </a:p>
      </dgm:t>
    </dgm:pt>
    <dgm:pt modelId="{7D709D21-3F78-4D44-955F-B078DFF26AF7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endParaRPr lang="pt-BR" dirty="0"/>
        </a:p>
      </dgm:t>
    </dgm:pt>
    <dgm:pt modelId="{864E426A-DA90-47CD-9FCF-6AC45A3D26D9}" type="parTrans" cxnId="{CEC2D994-338F-42A8-90D8-488B317973F4}">
      <dgm:prSet/>
      <dgm:spPr/>
      <dgm:t>
        <a:bodyPr/>
        <a:lstStyle/>
        <a:p>
          <a:pPr algn="ctr"/>
          <a:endParaRPr lang="pt-BR"/>
        </a:p>
      </dgm:t>
    </dgm:pt>
    <dgm:pt modelId="{79CE4546-667C-4300-9B16-6D99B9D4063F}" type="sibTrans" cxnId="{CEC2D994-338F-42A8-90D8-488B317973F4}">
      <dgm:prSet/>
      <dgm:spPr/>
      <dgm:t>
        <a:bodyPr/>
        <a:lstStyle/>
        <a:p>
          <a:pPr algn="ctr"/>
          <a:endParaRPr lang="pt-BR"/>
        </a:p>
      </dgm:t>
    </dgm:pt>
    <dgm:pt modelId="{1C021E2D-A224-4554-824D-427495D050E7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endParaRPr lang="pt-BR" dirty="0"/>
        </a:p>
      </dgm:t>
    </dgm:pt>
    <dgm:pt modelId="{A4D31F47-A635-4248-954C-841ACE2B92EE}" type="parTrans" cxnId="{3335E84A-CDE4-4760-B04E-498D3C284D2D}">
      <dgm:prSet/>
      <dgm:spPr/>
      <dgm:t>
        <a:bodyPr/>
        <a:lstStyle/>
        <a:p>
          <a:pPr algn="ctr"/>
          <a:endParaRPr lang="pt-BR"/>
        </a:p>
      </dgm:t>
    </dgm:pt>
    <dgm:pt modelId="{B7F29BD7-F75B-496A-BD63-D6A72BB76936}" type="sibTrans" cxnId="{3335E84A-CDE4-4760-B04E-498D3C284D2D}">
      <dgm:prSet/>
      <dgm:spPr/>
      <dgm:t>
        <a:bodyPr/>
        <a:lstStyle/>
        <a:p>
          <a:pPr algn="ctr"/>
          <a:endParaRPr lang="pt-BR"/>
        </a:p>
      </dgm:t>
    </dgm:pt>
    <dgm:pt modelId="{B831B5FA-8746-43F8-9216-A2FD26BEEB0E}" type="pres">
      <dgm:prSet presAssocID="{3FF62A9C-6564-410B-9619-26D6CF279F59}" presName="diagram" presStyleCnt="0">
        <dgm:presLayoutVars>
          <dgm:dir/>
          <dgm:resizeHandles val="exact"/>
        </dgm:presLayoutVars>
      </dgm:prSet>
      <dgm:spPr/>
    </dgm:pt>
    <dgm:pt modelId="{1B033071-C839-4629-A90B-45D66ABDB48F}" type="pres">
      <dgm:prSet presAssocID="{93F08416-4475-4B15-9941-62E9BA08DF1E}" presName="node" presStyleLbl="node1" presStyleIdx="0" presStyleCnt="6">
        <dgm:presLayoutVars>
          <dgm:bulletEnabled val="1"/>
        </dgm:presLayoutVars>
      </dgm:prSet>
      <dgm:spPr/>
    </dgm:pt>
    <dgm:pt modelId="{341D4D16-2B65-41A8-8DA4-E5F83FD92B49}" type="pres">
      <dgm:prSet presAssocID="{86262302-F322-44B9-8F1A-CBD33B23FB25}" presName="sibTrans" presStyleCnt="0"/>
      <dgm:spPr/>
    </dgm:pt>
    <dgm:pt modelId="{838577C0-0F46-4ADC-A817-248DADF9C3A5}" type="pres">
      <dgm:prSet presAssocID="{2FAEEBF3-845E-4837-9C27-BDDF0201A737}" presName="node" presStyleLbl="node1" presStyleIdx="1" presStyleCnt="6">
        <dgm:presLayoutVars>
          <dgm:bulletEnabled val="1"/>
        </dgm:presLayoutVars>
      </dgm:prSet>
      <dgm:spPr/>
    </dgm:pt>
    <dgm:pt modelId="{AE42A953-5E46-4FCF-A997-2E2A380251A2}" type="pres">
      <dgm:prSet presAssocID="{521947F3-7696-44E2-B6E3-530E7D573D3B}" presName="sibTrans" presStyleCnt="0"/>
      <dgm:spPr/>
    </dgm:pt>
    <dgm:pt modelId="{9C792EAC-8BB1-4729-8961-951DADC1D921}" type="pres">
      <dgm:prSet presAssocID="{6290D73C-979D-41BB-BDA0-986FF8D8C3B6}" presName="node" presStyleLbl="node1" presStyleIdx="2" presStyleCnt="6">
        <dgm:presLayoutVars>
          <dgm:bulletEnabled val="1"/>
        </dgm:presLayoutVars>
      </dgm:prSet>
      <dgm:spPr/>
    </dgm:pt>
    <dgm:pt modelId="{9AC4AC02-F4BE-4ADB-8888-763F10A5B8CF}" type="pres">
      <dgm:prSet presAssocID="{0F1094F5-8F17-493D-89AF-8DDA012C707A}" presName="sibTrans" presStyleCnt="0"/>
      <dgm:spPr/>
    </dgm:pt>
    <dgm:pt modelId="{DA33A30F-61A3-49F6-BDF3-8C31762ADCB2}" type="pres">
      <dgm:prSet presAssocID="{B92341E5-443C-465C-BAF6-D49A34F7465B}" presName="node" presStyleLbl="node1" presStyleIdx="3" presStyleCnt="6">
        <dgm:presLayoutVars>
          <dgm:bulletEnabled val="1"/>
        </dgm:presLayoutVars>
      </dgm:prSet>
      <dgm:spPr/>
    </dgm:pt>
    <dgm:pt modelId="{1F3D2E7A-0610-4552-901F-4013EFDEB4DE}" type="pres">
      <dgm:prSet presAssocID="{E7D4816E-427A-4F44-B2E3-14FBE5A5E6E7}" presName="sibTrans" presStyleCnt="0"/>
      <dgm:spPr/>
    </dgm:pt>
    <dgm:pt modelId="{15603721-F5C0-4A02-B222-74FB92B72F0F}" type="pres">
      <dgm:prSet presAssocID="{7D709D21-3F78-4D44-955F-B078DFF26AF7}" presName="node" presStyleLbl="node1" presStyleIdx="4" presStyleCnt="6">
        <dgm:presLayoutVars>
          <dgm:bulletEnabled val="1"/>
        </dgm:presLayoutVars>
      </dgm:prSet>
      <dgm:spPr/>
    </dgm:pt>
    <dgm:pt modelId="{ACC92EC1-6E12-4315-A000-19CD8B4B80A2}" type="pres">
      <dgm:prSet presAssocID="{79CE4546-667C-4300-9B16-6D99B9D4063F}" presName="sibTrans" presStyleCnt="0"/>
      <dgm:spPr/>
    </dgm:pt>
    <dgm:pt modelId="{DC68E0B1-5C07-46DB-8604-2A2FBA66AE79}" type="pres">
      <dgm:prSet presAssocID="{1C021E2D-A224-4554-824D-427495D050E7}" presName="node" presStyleLbl="node1" presStyleIdx="5" presStyleCnt="6">
        <dgm:presLayoutVars>
          <dgm:bulletEnabled val="1"/>
        </dgm:presLayoutVars>
      </dgm:prSet>
      <dgm:spPr/>
    </dgm:pt>
  </dgm:ptLst>
  <dgm:cxnLst>
    <dgm:cxn modelId="{D432FB0E-44B8-4880-B0B1-8CD67B45D910}" type="presOf" srcId="{93F08416-4475-4B15-9941-62E9BA08DF1E}" destId="{1B033071-C839-4629-A90B-45D66ABDB48F}" srcOrd="0" destOrd="0" presId="urn:microsoft.com/office/officeart/2005/8/layout/default"/>
    <dgm:cxn modelId="{D48FC716-73F3-405F-9B52-2F06793C3473}" type="presOf" srcId="{6290D73C-979D-41BB-BDA0-986FF8D8C3B6}" destId="{9C792EAC-8BB1-4729-8961-951DADC1D921}" srcOrd="0" destOrd="0" presId="urn:microsoft.com/office/officeart/2005/8/layout/default"/>
    <dgm:cxn modelId="{3335E84A-CDE4-4760-B04E-498D3C284D2D}" srcId="{3FF62A9C-6564-410B-9619-26D6CF279F59}" destId="{1C021E2D-A224-4554-824D-427495D050E7}" srcOrd="5" destOrd="0" parTransId="{A4D31F47-A635-4248-954C-841ACE2B92EE}" sibTransId="{B7F29BD7-F75B-496A-BD63-D6A72BB76936}"/>
    <dgm:cxn modelId="{71C0B27F-F9E0-4DCC-A688-AF8241AC8C90}" type="presOf" srcId="{1C021E2D-A224-4554-824D-427495D050E7}" destId="{DC68E0B1-5C07-46DB-8604-2A2FBA66AE79}" srcOrd="0" destOrd="0" presId="urn:microsoft.com/office/officeart/2005/8/layout/default"/>
    <dgm:cxn modelId="{717B438A-409D-4B80-B74E-D6AF19022410}" srcId="{3FF62A9C-6564-410B-9619-26D6CF279F59}" destId="{93F08416-4475-4B15-9941-62E9BA08DF1E}" srcOrd="0" destOrd="0" parTransId="{B2F86EE1-93C8-41C9-9964-715C2955092B}" sibTransId="{86262302-F322-44B9-8F1A-CBD33B23FB25}"/>
    <dgm:cxn modelId="{0BD3B38A-1DCB-4518-A7D7-C0456B9518D7}" srcId="{3FF62A9C-6564-410B-9619-26D6CF279F59}" destId="{B92341E5-443C-465C-BAF6-D49A34F7465B}" srcOrd="3" destOrd="0" parTransId="{E2629457-3738-4018-902A-41FA3133E887}" sibTransId="{E7D4816E-427A-4F44-B2E3-14FBE5A5E6E7}"/>
    <dgm:cxn modelId="{CEC2D994-338F-42A8-90D8-488B317973F4}" srcId="{3FF62A9C-6564-410B-9619-26D6CF279F59}" destId="{7D709D21-3F78-4D44-955F-B078DFF26AF7}" srcOrd="4" destOrd="0" parTransId="{864E426A-DA90-47CD-9FCF-6AC45A3D26D9}" sibTransId="{79CE4546-667C-4300-9B16-6D99B9D4063F}"/>
    <dgm:cxn modelId="{52B03499-07ED-4F70-BB95-3DA40D8E07D7}" type="presOf" srcId="{3FF62A9C-6564-410B-9619-26D6CF279F59}" destId="{B831B5FA-8746-43F8-9216-A2FD26BEEB0E}" srcOrd="0" destOrd="0" presId="urn:microsoft.com/office/officeart/2005/8/layout/default"/>
    <dgm:cxn modelId="{33775AB9-5555-4DF3-B4C7-1F897CB263AF}" type="presOf" srcId="{2FAEEBF3-845E-4837-9C27-BDDF0201A737}" destId="{838577C0-0F46-4ADC-A817-248DADF9C3A5}" srcOrd="0" destOrd="0" presId="urn:microsoft.com/office/officeart/2005/8/layout/default"/>
    <dgm:cxn modelId="{BFB9A2C4-8436-4E4C-8C5D-C91FBB560EB2}" srcId="{3FF62A9C-6564-410B-9619-26D6CF279F59}" destId="{2FAEEBF3-845E-4837-9C27-BDDF0201A737}" srcOrd="1" destOrd="0" parTransId="{0C1D74BE-EBB0-4395-9913-945DE83CDD2D}" sibTransId="{521947F3-7696-44E2-B6E3-530E7D573D3B}"/>
    <dgm:cxn modelId="{9BFB5CEC-7750-44AF-A56D-CA7127C1D806}" type="presOf" srcId="{7D709D21-3F78-4D44-955F-B078DFF26AF7}" destId="{15603721-F5C0-4A02-B222-74FB92B72F0F}" srcOrd="0" destOrd="0" presId="urn:microsoft.com/office/officeart/2005/8/layout/default"/>
    <dgm:cxn modelId="{191AD8F4-61F8-4D24-A0D2-751B147BB2A4}" srcId="{3FF62A9C-6564-410B-9619-26D6CF279F59}" destId="{6290D73C-979D-41BB-BDA0-986FF8D8C3B6}" srcOrd="2" destOrd="0" parTransId="{3FF8FD9F-C220-4ECC-B37D-09FD1A17DF5C}" sibTransId="{0F1094F5-8F17-493D-89AF-8DDA012C707A}"/>
    <dgm:cxn modelId="{A2A306FC-601E-4987-BF16-D4EFF2B385B8}" type="presOf" srcId="{B92341E5-443C-465C-BAF6-D49A34F7465B}" destId="{DA33A30F-61A3-49F6-BDF3-8C31762ADCB2}" srcOrd="0" destOrd="0" presId="urn:microsoft.com/office/officeart/2005/8/layout/default"/>
    <dgm:cxn modelId="{89714D24-E3AC-4065-BE47-99C26780A20E}" type="presParOf" srcId="{B831B5FA-8746-43F8-9216-A2FD26BEEB0E}" destId="{1B033071-C839-4629-A90B-45D66ABDB48F}" srcOrd="0" destOrd="0" presId="urn:microsoft.com/office/officeart/2005/8/layout/default"/>
    <dgm:cxn modelId="{03542056-8E87-4C62-B67E-95612D638830}" type="presParOf" srcId="{B831B5FA-8746-43F8-9216-A2FD26BEEB0E}" destId="{341D4D16-2B65-41A8-8DA4-E5F83FD92B49}" srcOrd="1" destOrd="0" presId="urn:microsoft.com/office/officeart/2005/8/layout/default"/>
    <dgm:cxn modelId="{59DE3C14-6CCC-4F36-B889-5747C2762B4B}" type="presParOf" srcId="{B831B5FA-8746-43F8-9216-A2FD26BEEB0E}" destId="{838577C0-0F46-4ADC-A817-248DADF9C3A5}" srcOrd="2" destOrd="0" presId="urn:microsoft.com/office/officeart/2005/8/layout/default"/>
    <dgm:cxn modelId="{8EBCAE27-9927-40D8-9C2D-E7B796EECA83}" type="presParOf" srcId="{B831B5FA-8746-43F8-9216-A2FD26BEEB0E}" destId="{AE42A953-5E46-4FCF-A997-2E2A380251A2}" srcOrd="3" destOrd="0" presId="urn:microsoft.com/office/officeart/2005/8/layout/default"/>
    <dgm:cxn modelId="{CA9B6729-A9E0-4EE3-AC65-8D1244F03CF1}" type="presParOf" srcId="{B831B5FA-8746-43F8-9216-A2FD26BEEB0E}" destId="{9C792EAC-8BB1-4729-8961-951DADC1D921}" srcOrd="4" destOrd="0" presId="urn:microsoft.com/office/officeart/2005/8/layout/default"/>
    <dgm:cxn modelId="{57A2FAEE-89CC-46B4-89BF-F4DD7691D420}" type="presParOf" srcId="{B831B5FA-8746-43F8-9216-A2FD26BEEB0E}" destId="{9AC4AC02-F4BE-4ADB-8888-763F10A5B8CF}" srcOrd="5" destOrd="0" presId="urn:microsoft.com/office/officeart/2005/8/layout/default"/>
    <dgm:cxn modelId="{5A256CFA-4459-4BDF-A252-BC77666222E9}" type="presParOf" srcId="{B831B5FA-8746-43F8-9216-A2FD26BEEB0E}" destId="{DA33A30F-61A3-49F6-BDF3-8C31762ADCB2}" srcOrd="6" destOrd="0" presId="urn:microsoft.com/office/officeart/2005/8/layout/default"/>
    <dgm:cxn modelId="{B920587A-7644-4A50-BC73-6C41B3B11DF0}" type="presParOf" srcId="{B831B5FA-8746-43F8-9216-A2FD26BEEB0E}" destId="{1F3D2E7A-0610-4552-901F-4013EFDEB4DE}" srcOrd="7" destOrd="0" presId="urn:microsoft.com/office/officeart/2005/8/layout/default"/>
    <dgm:cxn modelId="{14650AFB-AAB0-474F-B52F-8F2EF36E706C}" type="presParOf" srcId="{B831B5FA-8746-43F8-9216-A2FD26BEEB0E}" destId="{15603721-F5C0-4A02-B222-74FB92B72F0F}" srcOrd="8" destOrd="0" presId="urn:microsoft.com/office/officeart/2005/8/layout/default"/>
    <dgm:cxn modelId="{22E5304F-4744-4999-A48A-A590026BA672}" type="presParOf" srcId="{B831B5FA-8746-43F8-9216-A2FD26BEEB0E}" destId="{ACC92EC1-6E12-4315-A000-19CD8B4B80A2}" srcOrd="9" destOrd="0" presId="urn:microsoft.com/office/officeart/2005/8/layout/default"/>
    <dgm:cxn modelId="{84F981E6-E1CB-4578-9C39-8F073BDDD4C4}" type="presParOf" srcId="{B831B5FA-8746-43F8-9216-A2FD26BEEB0E}" destId="{DC68E0B1-5C07-46DB-8604-2A2FBA66AE7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715CAD-CA1D-4A22-9CE8-F4C81431A233}" type="doc">
      <dgm:prSet loTypeId="urn:microsoft.com/office/officeart/2005/8/layout/vList5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02416DD-E7EC-4130-84C1-CA457552B570}">
      <dgm:prSet phldrT="[Texto]"/>
      <dgm:spPr/>
      <dgm:t>
        <a:bodyPr/>
        <a:lstStyle/>
        <a:p>
          <a:r>
            <a:rPr lang="pt-BR" dirty="0"/>
            <a:t>Art. 134 e 135</a:t>
          </a:r>
        </a:p>
      </dgm:t>
    </dgm:pt>
    <dgm:pt modelId="{37A1AB75-A83E-41BA-8B3F-E63776F84D32}" type="parTrans" cxnId="{11383759-54CD-4260-822B-8E9A88741D71}">
      <dgm:prSet/>
      <dgm:spPr/>
      <dgm:t>
        <a:bodyPr/>
        <a:lstStyle/>
        <a:p>
          <a:endParaRPr lang="pt-BR"/>
        </a:p>
      </dgm:t>
    </dgm:pt>
    <dgm:pt modelId="{BDBBAE0F-2EBE-40D7-90BC-364504038A40}" type="sibTrans" cxnId="{11383759-54CD-4260-822B-8E9A88741D71}">
      <dgm:prSet/>
      <dgm:spPr/>
      <dgm:t>
        <a:bodyPr/>
        <a:lstStyle/>
        <a:p>
          <a:endParaRPr lang="pt-BR"/>
        </a:p>
      </dgm:t>
    </dgm:pt>
    <dgm:pt modelId="{D96C5CF1-89FC-4E15-A10B-B991C462FEEF}" type="pres">
      <dgm:prSet presAssocID="{F4715CAD-CA1D-4A22-9CE8-F4C81431A233}" presName="Name0" presStyleCnt="0">
        <dgm:presLayoutVars>
          <dgm:dir/>
          <dgm:animLvl val="lvl"/>
          <dgm:resizeHandles val="exact"/>
        </dgm:presLayoutVars>
      </dgm:prSet>
      <dgm:spPr/>
    </dgm:pt>
    <dgm:pt modelId="{66F653D4-85ED-4AF7-88EA-E5CB99BC5BBD}" type="pres">
      <dgm:prSet presAssocID="{602416DD-E7EC-4130-84C1-CA457552B570}" presName="linNode" presStyleCnt="0"/>
      <dgm:spPr/>
    </dgm:pt>
    <dgm:pt modelId="{6F44411D-01D5-4777-BE6A-62DC4F35E8D9}" type="pres">
      <dgm:prSet presAssocID="{602416DD-E7EC-4130-84C1-CA457552B570}" presName="parentText" presStyleLbl="node1" presStyleIdx="0" presStyleCnt="1" custScaleX="277778" custLinFactNeighborX="-14641" custLinFactNeighborY="-20815">
        <dgm:presLayoutVars>
          <dgm:chMax val="1"/>
          <dgm:bulletEnabled val="1"/>
        </dgm:presLayoutVars>
      </dgm:prSet>
      <dgm:spPr/>
    </dgm:pt>
  </dgm:ptLst>
  <dgm:cxnLst>
    <dgm:cxn modelId="{11383759-54CD-4260-822B-8E9A88741D71}" srcId="{F4715CAD-CA1D-4A22-9CE8-F4C81431A233}" destId="{602416DD-E7EC-4130-84C1-CA457552B570}" srcOrd="0" destOrd="0" parTransId="{37A1AB75-A83E-41BA-8B3F-E63776F84D32}" sibTransId="{BDBBAE0F-2EBE-40D7-90BC-364504038A40}"/>
    <dgm:cxn modelId="{68C0449C-20FF-49D1-9019-A9A03D6D2D3F}" type="presOf" srcId="{F4715CAD-CA1D-4A22-9CE8-F4C81431A233}" destId="{D96C5CF1-89FC-4E15-A10B-B991C462FEEF}" srcOrd="0" destOrd="0" presId="urn:microsoft.com/office/officeart/2005/8/layout/vList5"/>
    <dgm:cxn modelId="{852DE1A1-E776-4329-8D5D-3D88033A381F}" type="presOf" srcId="{602416DD-E7EC-4130-84C1-CA457552B570}" destId="{6F44411D-01D5-4777-BE6A-62DC4F35E8D9}" srcOrd="0" destOrd="0" presId="urn:microsoft.com/office/officeart/2005/8/layout/vList5"/>
    <dgm:cxn modelId="{8406E8B3-6AEC-4DD2-A824-5DFF49EB65F7}" type="presParOf" srcId="{D96C5CF1-89FC-4E15-A10B-B991C462FEEF}" destId="{66F653D4-85ED-4AF7-88EA-E5CB99BC5BBD}" srcOrd="0" destOrd="0" presId="urn:microsoft.com/office/officeart/2005/8/layout/vList5"/>
    <dgm:cxn modelId="{7572D126-85EF-4299-82F8-7FF5460C6080}" type="presParOf" srcId="{66F653D4-85ED-4AF7-88EA-E5CB99BC5BBD}" destId="{6F44411D-01D5-4777-BE6A-62DC4F35E8D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E2687-A953-4F47-9EE4-46EF76C7B164}">
      <dsp:nvSpPr>
        <dsp:cNvPr id="0" name=""/>
        <dsp:cNvSpPr/>
      </dsp:nvSpPr>
      <dsp:spPr>
        <a:xfrm>
          <a:off x="750123" y="1936864"/>
          <a:ext cx="721739" cy="1635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869" y="0"/>
              </a:lnTo>
              <a:lnTo>
                <a:pt x="360869" y="1635076"/>
              </a:lnTo>
              <a:lnTo>
                <a:pt x="721739" y="163507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1066311" y="2709720"/>
        <a:ext cx="89364" cy="89364"/>
      </dsp:txXfrm>
    </dsp:sp>
    <dsp:sp modelId="{2AE2BC03-59E2-49DE-A3B3-ACF66C852FB0}">
      <dsp:nvSpPr>
        <dsp:cNvPr id="0" name=""/>
        <dsp:cNvSpPr/>
      </dsp:nvSpPr>
      <dsp:spPr>
        <a:xfrm>
          <a:off x="750123" y="1936864"/>
          <a:ext cx="721739" cy="800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869" y="0"/>
              </a:lnTo>
              <a:lnTo>
                <a:pt x="360869" y="800136"/>
              </a:lnTo>
              <a:lnTo>
                <a:pt x="721739" y="8001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1084054" y="2309993"/>
        <a:ext cx="53877" cy="53877"/>
      </dsp:txXfrm>
    </dsp:sp>
    <dsp:sp modelId="{3BA71BCE-5A07-49C0-B38D-2338427B63E8}">
      <dsp:nvSpPr>
        <dsp:cNvPr id="0" name=""/>
        <dsp:cNvSpPr/>
      </dsp:nvSpPr>
      <dsp:spPr>
        <a:xfrm>
          <a:off x="750123" y="1856340"/>
          <a:ext cx="721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0523"/>
              </a:moveTo>
              <a:lnTo>
                <a:pt x="360869" y="80523"/>
              </a:lnTo>
              <a:lnTo>
                <a:pt x="360869" y="45720"/>
              </a:lnTo>
              <a:lnTo>
                <a:pt x="721739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 dirty="0"/>
        </a:p>
      </dsp:txBody>
      <dsp:txXfrm>
        <a:off x="1092928" y="1883995"/>
        <a:ext cx="36128" cy="36128"/>
      </dsp:txXfrm>
    </dsp:sp>
    <dsp:sp modelId="{A06CAAF6-E4F8-46A5-BB07-BCCD6AF821B8}">
      <dsp:nvSpPr>
        <dsp:cNvPr id="0" name=""/>
        <dsp:cNvSpPr/>
      </dsp:nvSpPr>
      <dsp:spPr>
        <a:xfrm>
          <a:off x="750123" y="1067119"/>
          <a:ext cx="721739" cy="869744"/>
        </a:xfrm>
        <a:custGeom>
          <a:avLst/>
          <a:gdLst/>
          <a:ahLst/>
          <a:cxnLst/>
          <a:rect l="0" t="0" r="0" b="0"/>
          <a:pathLst>
            <a:path>
              <a:moveTo>
                <a:pt x="0" y="869744"/>
              </a:moveTo>
              <a:lnTo>
                <a:pt x="360869" y="869744"/>
              </a:lnTo>
              <a:lnTo>
                <a:pt x="360869" y="0"/>
              </a:lnTo>
              <a:lnTo>
                <a:pt x="721739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</dsp:txBody>
      <dsp:txXfrm>
        <a:off x="1082738" y="1473736"/>
        <a:ext cx="56510" cy="56510"/>
      </dsp:txXfrm>
    </dsp:sp>
    <dsp:sp modelId="{68DEB1BD-A20D-4640-9F10-0F8141AF0D6C}">
      <dsp:nvSpPr>
        <dsp:cNvPr id="0" name=""/>
        <dsp:cNvSpPr/>
      </dsp:nvSpPr>
      <dsp:spPr>
        <a:xfrm rot="18481731">
          <a:off x="-804154" y="1423185"/>
          <a:ext cx="2081198" cy="10273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RESOLUÇÃO CMN Nº 4.963/2021</a:t>
          </a:r>
        </a:p>
      </dsp:txBody>
      <dsp:txXfrm>
        <a:off x="-804154" y="1423185"/>
        <a:ext cx="2081198" cy="1027357"/>
      </dsp:txXfrm>
    </dsp:sp>
    <dsp:sp modelId="{44B5867F-7044-4E79-AF50-EE1847E10F77}">
      <dsp:nvSpPr>
        <dsp:cNvPr id="0" name=""/>
        <dsp:cNvSpPr/>
      </dsp:nvSpPr>
      <dsp:spPr>
        <a:xfrm>
          <a:off x="1471863" y="733143"/>
          <a:ext cx="9926016" cy="6679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pt-BR" sz="1400" b="1" kern="1200" dirty="0"/>
        </a:p>
      </dsp:txBody>
      <dsp:txXfrm>
        <a:off x="1471863" y="733143"/>
        <a:ext cx="9926016" cy="667952"/>
      </dsp:txXfrm>
    </dsp:sp>
    <dsp:sp modelId="{06BE9A77-BF5A-40E0-9A36-B95770725226}">
      <dsp:nvSpPr>
        <dsp:cNvPr id="0" name=""/>
        <dsp:cNvSpPr/>
      </dsp:nvSpPr>
      <dsp:spPr>
        <a:xfrm>
          <a:off x="1471863" y="1568084"/>
          <a:ext cx="9915478" cy="6679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</dsp:txBody>
      <dsp:txXfrm>
        <a:off x="1471863" y="1568084"/>
        <a:ext cx="9915478" cy="667952"/>
      </dsp:txXfrm>
    </dsp:sp>
    <dsp:sp modelId="{163B39FC-070D-44AF-8101-EFB1023507E1}">
      <dsp:nvSpPr>
        <dsp:cNvPr id="0" name=""/>
        <dsp:cNvSpPr/>
      </dsp:nvSpPr>
      <dsp:spPr>
        <a:xfrm>
          <a:off x="1471863" y="2403024"/>
          <a:ext cx="9926016" cy="6679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b="1" kern="1200" dirty="0"/>
        </a:p>
      </dsp:txBody>
      <dsp:txXfrm>
        <a:off x="1471863" y="2403024"/>
        <a:ext cx="9926016" cy="667952"/>
      </dsp:txXfrm>
    </dsp:sp>
    <dsp:sp modelId="{921E3E9E-AE77-4A89-A739-D0CFB96CBDFF}">
      <dsp:nvSpPr>
        <dsp:cNvPr id="0" name=""/>
        <dsp:cNvSpPr/>
      </dsp:nvSpPr>
      <dsp:spPr>
        <a:xfrm>
          <a:off x="1471863" y="3237964"/>
          <a:ext cx="9926016" cy="6679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71863" y="3237964"/>
        <a:ext cx="9926016" cy="6679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22FBD-F7E8-47AD-B04F-7227A85E957D}">
      <dsp:nvSpPr>
        <dsp:cNvPr id="0" name=""/>
        <dsp:cNvSpPr/>
      </dsp:nvSpPr>
      <dsp:spPr>
        <a:xfrm>
          <a:off x="0" y="0"/>
          <a:ext cx="10393180" cy="4066809"/>
        </a:xfrm>
        <a:prstGeom prst="leftRightRibb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6953D-EC76-4475-BF70-3BF72EC914E6}">
      <dsp:nvSpPr>
        <dsp:cNvPr id="0" name=""/>
        <dsp:cNvSpPr/>
      </dsp:nvSpPr>
      <dsp:spPr>
        <a:xfrm>
          <a:off x="1327364" y="727522"/>
          <a:ext cx="3429749" cy="20370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 </a:t>
          </a:r>
        </a:p>
      </dsp:txBody>
      <dsp:txXfrm>
        <a:off x="1327364" y="727522"/>
        <a:ext cx="3429749" cy="2037063"/>
      </dsp:txXfrm>
    </dsp:sp>
    <dsp:sp modelId="{34E5133B-F8E5-4552-A67A-9215DC747298}">
      <dsp:nvSpPr>
        <dsp:cNvPr id="0" name=""/>
        <dsp:cNvSpPr/>
      </dsp:nvSpPr>
      <dsp:spPr>
        <a:xfrm>
          <a:off x="5276773" y="1392686"/>
          <a:ext cx="4053340" cy="20370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31140" rIns="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 </a:t>
          </a:r>
        </a:p>
      </dsp:txBody>
      <dsp:txXfrm>
        <a:off x="5276773" y="1392686"/>
        <a:ext cx="4053340" cy="20370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6DACC-021A-4057-B171-10832E8C9A99}">
      <dsp:nvSpPr>
        <dsp:cNvPr id="0" name=""/>
        <dsp:cNvSpPr/>
      </dsp:nvSpPr>
      <dsp:spPr>
        <a:xfrm>
          <a:off x="-4512988" y="-692041"/>
          <a:ext cx="5376181" cy="5376181"/>
        </a:xfrm>
        <a:prstGeom prst="blockArc">
          <a:avLst>
            <a:gd name="adj1" fmla="val 18900000"/>
            <a:gd name="adj2" fmla="val 2700000"/>
            <a:gd name="adj3" fmla="val 40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8052B-63C4-4397-B961-E5CD774D22EA}">
      <dsp:nvSpPr>
        <dsp:cNvPr id="0" name=""/>
        <dsp:cNvSpPr/>
      </dsp:nvSpPr>
      <dsp:spPr>
        <a:xfrm>
          <a:off x="452147" y="306912"/>
          <a:ext cx="7465303" cy="61414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47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 </a:t>
          </a:r>
        </a:p>
      </dsp:txBody>
      <dsp:txXfrm>
        <a:off x="452147" y="306912"/>
        <a:ext cx="7465303" cy="614144"/>
      </dsp:txXfrm>
    </dsp:sp>
    <dsp:sp modelId="{985726BC-7E3F-432E-AA8D-D53AC518540D}">
      <dsp:nvSpPr>
        <dsp:cNvPr id="0" name=""/>
        <dsp:cNvSpPr/>
      </dsp:nvSpPr>
      <dsp:spPr>
        <a:xfrm>
          <a:off x="68306" y="230144"/>
          <a:ext cx="767680" cy="767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78272-4A31-4B3B-8348-6FFB7052B91D}">
      <dsp:nvSpPr>
        <dsp:cNvPr id="0" name=""/>
        <dsp:cNvSpPr/>
      </dsp:nvSpPr>
      <dsp:spPr>
        <a:xfrm>
          <a:off x="804250" y="1228289"/>
          <a:ext cx="7113200" cy="61414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47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 </a:t>
          </a:r>
        </a:p>
      </dsp:txBody>
      <dsp:txXfrm>
        <a:off x="804250" y="1228289"/>
        <a:ext cx="7113200" cy="614144"/>
      </dsp:txXfrm>
    </dsp:sp>
    <dsp:sp modelId="{E84393BB-4183-4BC4-8C92-2D56351EEA5B}">
      <dsp:nvSpPr>
        <dsp:cNvPr id="0" name=""/>
        <dsp:cNvSpPr/>
      </dsp:nvSpPr>
      <dsp:spPr>
        <a:xfrm>
          <a:off x="420409" y="1151520"/>
          <a:ext cx="767680" cy="767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437D9-F2AA-4EFB-8E94-E727575475A3}">
      <dsp:nvSpPr>
        <dsp:cNvPr id="0" name=""/>
        <dsp:cNvSpPr/>
      </dsp:nvSpPr>
      <dsp:spPr>
        <a:xfrm>
          <a:off x="804250" y="2149665"/>
          <a:ext cx="7113200" cy="61414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477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 </a:t>
          </a:r>
        </a:p>
      </dsp:txBody>
      <dsp:txXfrm>
        <a:off x="804250" y="2149665"/>
        <a:ext cx="7113200" cy="614144"/>
      </dsp:txXfrm>
    </dsp:sp>
    <dsp:sp modelId="{75DD2C03-990F-4A8B-A2FF-944F81C354B5}">
      <dsp:nvSpPr>
        <dsp:cNvPr id="0" name=""/>
        <dsp:cNvSpPr/>
      </dsp:nvSpPr>
      <dsp:spPr>
        <a:xfrm>
          <a:off x="420409" y="2072897"/>
          <a:ext cx="767680" cy="767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3AB61-9F0C-4173-80BF-6D949E53BB57}">
      <dsp:nvSpPr>
        <dsp:cNvPr id="0" name=""/>
        <dsp:cNvSpPr/>
      </dsp:nvSpPr>
      <dsp:spPr>
        <a:xfrm>
          <a:off x="452147" y="3071041"/>
          <a:ext cx="7465303" cy="61414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47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2147" y="3071041"/>
        <a:ext cx="7465303" cy="614144"/>
      </dsp:txXfrm>
    </dsp:sp>
    <dsp:sp modelId="{9B2A094A-C7E8-40D5-B687-FEDE2732F375}">
      <dsp:nvSpPr>
        <dsp:cNvPr id="0" name=""/>
        <dsp:cNvSpPr/>
      </dsp:nvSpPr>
      <dsp:spPr>
        <a:xfrm>
          <a:off x="68306" y="2994273"/>
          <a:ext cx="767680" cy="7676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C981D-BE01-499C-ABB7-F822D2682F20}">
      <dsp:nvSpPr>
        <dsp:cNvPr id="0" name=""/>
        <dsp:cNvSpPr/>
      </dsp:nvSpPr>
      <dsp:spPr>
        <a:xfrm>
          <a:off x="-7025772" y="-1074050"/>
          <a:ext cx="8361187" cy="8361187"/>
        </a:xfrm>
        <a:prstGeom prst="blockArc">
          <a:avLst>
            <a:gd name="adj1" fmla="val 18900000"/>
            <a:gd name="adj2" fmla="val 2700000"/>
            <a:gd name="adj3" fmla="val 25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A950-A087-4E58-BAE5-EA10C33A36AC}">
      <dsp:nvSpPr>
        <dsp:cNvPr id="0" name=""/>
        <dsp:cNvSpPr/>
      </dsp:nvSpPr>
      <dsp:spPr>
        <a:xfrm>
          <a:off x="583126" y="388193"/>
          <a:ext cx="10229260" cy="77688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6652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1800" kern="1200" dirty="0"/>
        </a:p>
      </dsp:txBody>
      <dsp:txXfrm>
        <a:off x="583126" y="388193"/>
        <a:ext cx="10229260" cy="776884"/>
      </dsp:txXfrm>
    </dsp:sp>
    <dsp:sp modelId="{84B65F1F-1AF2-482B-B52F-A02D83A2C94E}">
      <dsp:nvSpPr>
        <dsp:cNvPr id="0" name=""/>
        <dsp:cNvSpPr/>
      </dsp:nvSpPr>
      <dsp:spPr>
        <a:xfrm>
          <a:off x="97574" y="291083"/>
          <a:ext cx="971105" cy="9711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E605D0-E9B1-464B-8395-8BF417C84F58}">
      <dsp:nvSpPr>
        <dsp:cNvPr id="0" name=""/>
        <dsp:cNvSpPr/>
      </dsp:nvSpPr>
      <dsp:spPr>
        <a:xfrm>
          <a:off x="1139819" y="1553147"/>
          <a:ext cx="9672567" cy="77688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6652" tIns="106680" rIns="106680" bIns="106680" numCol="1" spcCol="1270" anchor="ctr" anchorCtr="0">
          <a:noAutofit/>
        </a:bodyPr>
        <a:lstStyle/>
        <a:p>
          <a:pPr marL="0" lvl="0" indent="0" algn="just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4200" kern="1200" dirty="0"/>
        </a:p>
      </dsp:txBody>
      <dsp:txXfrm>
        <a:off x="1139819" y="1553147"/>
        <a:ext cx="9672567" cy="776884"/>
      </dsp:txXfrm>
    </dsp:sp>
    <dsp:sp modelId="{227A0C38-C0F5-420E-A3C5-67F29491D305}">
      <dsp:nvSpPr>
        <dsp:cNvPr id="0" name=""/>
        <dsp:cNvSpPr/>
      </dsp:nvSpPr>
      <dsp:spPr>
        <a:xfrm>
          <a:off x="654266" y="1456036"/>
          <a:ext cx="971105" cy="9711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2B94263-0360-4FCD-ACD6-9A552316B106}">
      <dsp:nvSpPr>
        <dsp:cNvPr id="0" name=""/>
        <dsp:cNvSpPr/>
      </dsp:nvSpPr>
      <dsp:spPr>
        <a:xfrm>
          <a:off x="1310679" y="2718100"/>
          <a:ext cx="9501707" cy="77688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6652" tIns="106680" rIns="106680" bIns="106680" numCol="1" spcCol="1270" anchor="ctr" anchorCtr="0">
          <a:noAutofit/>
        </a:bodyPr>
        <a:lstStyle/>
        <a:p>
          <a:pPr marL="0" lvl="0" indent="0" algn="just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4200" kern="1200" dirty="0"/>
        </a:p>
      </dsp:txBody>
      <dsp:txXfrm>
        <a:off x="1310679" y="2718100"/>
        <a:ext cx="9501707" cy="776884"/>
      </dsp:txXfrm>
    </dsp:sp>
    <dsp:sp modelId="{6CD428DB-1572-47D5-9DA2-A336463B417D}">
      <dsp:nvSpPr>
        <dsp:cNvPr id="0" name=""/>
        <dsp:cNvSpPr/>
      </dsp:nvSpPr>
      <dsp:spPr>
        <a:xfrm>
          <a:off x="825126" y="2620990"/>
          <a:ext cx="971105" cy="9711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A02698-694F-4B05-8D11-FA1CECC38E2D}">
      <dsp:nvSpPr>
        <dsp:cNvPr id="0" name=""/>
        <dsp:cNvSpPr/>
      </dsp:nvSpPr>
      <dsp:spPr>
        <a:xfrm>
          <a:off x="1139819" y="3883054"/>
          <a:ext cx="9672567" cy="77688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6652" tIns="106680" rIns="106680" bIns="106680" numCol="1" spcCol="1270" anchor="ctr" anchorCtr="0">
          <a:noAutofit/>
        </a:bodyPr>
        <a:lstStyle/>
        <a:p>
          <a:pPr marL="0" lvl="0" indent="0" algn="just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4200" kern="1200" dirty="0"/>
        </a:p>
      </dsp:txBody>
      <dsp:txXfrm>
        <a:off x="1139819" y="3883054"/>
        <a:ext cx="9672567" cy="776884"/>
      </dsp:txXfrm>
    </dsp:sp>
    <dsp:sp modelId="{C7B1F5A9-2AD9-4295-B7EB-E2F93A6EEEC7}">
      <dsp:nvSpPr>
        <dsp:cNvPr id="0" name=""/>
        <dsp:cNvSpPr/>
      </dsp:nvSpPr>
      <dsp:spPr>
        <a:xfrm>
          <a:off x="654266" y="3785943"/>
          <a:ext cx="971105" cy="9711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8790CA5-A5BD-45A2-87CE-F8D88334B7C7}">
      <dsp:nvSpPr>
        <dsp:cNvPr id="0" name=""/>
        <dsp:cNvSpPr/>
      </dsp:nvSpPr>
      <dsp:spPr>
        <a:xfrm>
          <a:off x="583126" y="5048008"/>
          <a:ext cx="10229260" cy="77688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6652" tIns="106680" rIns="106680" bIns="106680" numCol="1" spcCol="1270" anchor="ctr" anchorCtr="0">
          <a:noAutofit/>
        </a:bodyPr>
        <a:lstStyle/>
        <a:p>
          <a:pPr marL="0" lvl="0" indent="0" algn="just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4200" kern="1200" dirty="0"/>
        </a:p>
      </dsp:txBody>
      <dsp:txXfrm>
        <a:off x="583126" y="5048008"/>
        <a:ext cx="10229260" cy="776884"/>
      </dsp:txXfrm>
    </dsp:sp>
    <dsp:sp modelId="{C08BBE75-4D0A-48F4-A482-EE60ADEDA237}">
      <dsp:nvSpPr>
        <dsp:cNvPr id="0" name=""/>
        <dsp:cNvSpPr/>
      </dsp:nvSpPr>
      <dsp:spPr>
        <a:xfrm>
          <a:off x="97574" y="4950897"/>
          <a:ext cx="971105" cy="9711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ACA2B-202C-4EEC-AEC0-324D51D837BB}">
      <dsp:nvSpPr>
        <dsp:cNvPr id="0" name=""/>
        <dsp:cNvSpPr/>
      </dsp:nvSpPr>
      <dsp:spPr>
        <a:xfrm rot="21300000">
          <a:off x="31229" y="2040218"/>
          <a:ext cx="10114343" cy="115824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58E4E-DE1C-4973-AF03-C50E57E15E50}">
      <dsp:nvSpPr>
        <dsp:cNvPr id="0" name=""/>
        <dsp:cNvSpPr/>
      </dsp:nvSpPr>
      <dsp:spPr>
        <a:xfrm>
          <a:off x="151369" y="233414"/>
          <a:ext cx="3053040" cy="2095472"/>
        </a:xfrm>
        <a:prstGeom prst="down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293D0-3360-4D6A-9EAA-F76E7DDB551D}">
      <dsp:nvSpPr>
        <dsp:cNvPr id="0" name=""/>
        <dsp:cNvSpPr/>
      </dsp:nvSpPr>
      <dsp:spPr>
        <a:xfrm>
          <a:off x="4000916" y="0"/>
          <a:ext cx="6042155" cy="220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4000916" y="0"/>
        <a:ext cx="6042155" cy="2200246"/>
      </dsp:txXfrm>
    </dsp:sp>
    <dsp:sp modelId="{5EBCB791-F6FF-483C-BC7E-D2BB617B525C}">
      <dsp:nvSpPr>
        <dsp:cNvPr id="0" name=""/>
        <dsp:cNvSpPr/>
      </dsp:nvSpPr>
      <dsp:spPr>
        <a:xfrm>
          <a:off x="5902545" y="2881274"/>
          <a:ext cx="3053040" cy="2095472"/>
        </a:xfrm>
        <a:prstGeom prst="up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F2F51-0D66-4DF1-B53E-8241D47CC5CF}">
      <dsp:nvSpPr>
        <dsp:cNvPr id="0" name=""/>
        <dsp:cNvSpPr/>
      </dsp:nvSpPr>
      <dsp:spPr>
        <a:xfrm>
          <a:off x="1526520" y="3038434"/>
          <a:ext cx="3256576" cy="220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 </a:t>
          </a:r>
        </a:p>
      </dsp:txBody>
      <dsp:txXfrm>
        <a:off x="1526520" y="3038434"/>
        <a:ext cx="3256576" cy="22002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C981D-BE01-499C-ABB7-F822D2682F20}">
      <dsp:nvSpPr>
        <dsp:cNvPr id="0" name=""/>
        <dsp:cNvSpPr/>
      </dsp:nvSpPr>
      <dsp:spPr>
        <a:xfrm>
          <a:off x="-7025772" y="-1074050"/>
          <a:ext cx="8361187" cy="8361187"/>
        </a:xfrm>
        <a:prstGeom prst="blockArc">
          <a:avLst>
            <a:gd name="adj1" fmla="val 18900000"/>
            <a:gd name="adj2" fmla="val 2700000"/>
            <a:gd name="adj3" fmla="val 25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A950-A087-4E58-BAE5-EA10C33A36AC}">
      <dsp:nvSpPr>
        <dsp:cNvPr id="0" name=""/>
        <dsp:cNvSpPr/>
      </dsp:nvSpPr>
      <dsp:spPr>
        <a:xfrm>
          <a:off x="698690" y="477662"/>
          <a:ext cx="10113696" cy="95582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683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1800" kern="1200" dirty="0"/>
        </a:p>
      </dsp:txBody>
      <dsp:txXfrm>
        <a:off x="698690" y="477662"/>
        <a:ext cx="10113696" cy="955821"/>
      </dsp:txXfrm>
    </dsp:sp>
    <dsp:sp modelId="{84B65F1F-1AF2-482B-B52F-A02D83A2C94E}">
      <dsp:nvSpPr>
        <dsp:cNvPr id="0" name=""/>
        <dsp:cNvSpPr/>
      </dsp:nvSpPr>
      <dsp:spPr>
        <a:xfrm>
          <a:off x="101301" y="358184"/>
          <a:ext cx="1194776" cy="11947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E605D0-E9B1-464B-8395-8BF417C84F58}">
      <dsp:nvSpPr>
        <dsp:cNvPr id="0" name=""/>
        <dsp:cNvSpPr/>
      </dsp:nvSpPr>
      <dsp:spPr>
        <a:xfrm>
          <a:off x="1246684" y="1911642"/>
          <a:ext cx="9565702" cy="95582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683" tIns="132080" rIns="132080" bIns="132080" numCol="1" spcCol="1270" anchor="ctr" anchorCtr="0">
          <a:noAutofit/>
        </a:bodyPr>
        <a:lstStyle/>
        <a:p>
          <a:pPr marL="0" lvl="0" indent="0" algn="just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5200" kern="1200" dirty="0"/>
        </a:p>
      </dsp:txBody>
      <dsp:txXfrm>
        <a:off x="1246684" y="1911642"/>
        <a:ext cx="9565702" cy="955821"/>
      </dsp:txXfrm>
    </dsp:sp>
    <dsp:sp modelId="{227A0C38-C0F5-420E-A3C5-67F29491D305}">
      <dsp:nvSpPr>
        <dsp:cNvPr id="0" name=""/>
        <dsp:cNvSpPr/>
      </dsp:nvSpPr>
      <dsp:spPr>
        <a:xfrm>
          <a:off x="649296" y="1792164"/>
          <a:ext cx="1194776" cy="11947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2B94263-0360-4FCD-ACD6-9A552316B106}">
      <dsp:nvSpPr>
        <dsp:cNvPr id="0" name=""/>
        <dsp:cNvSpPr/>
      </dsp:nvSpPr>
      <dsp:spPr>
        <a:xfrm>
          <a:off x="1246684" y="3345622"/>
          <a:ext cx="9565702" cy="95582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683" tIns="132080" rIns="132080" bIns="132080" numCol="1" spcCol="1270" anchor="ctr" anchorCtr="0">
          <a:noAutofit/>
        </a:bodyPr>
        <a:lstStyle/>
        <a:p>
          <a:pPr marL="0" lvl="0" indent="0" algn="just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5200" kern="1200" dirty="0"/>
        </a:p>
      </dsp:txBody>
      <dsp:txXfrm>
        <a:off x="1246684" y="3345622"/>
        <a:ext cx="9565702" cy="955821"/>
      </dsp:txXfrm>
    </dsp:sp>
    <dsp:sp modelId="{6CD428DB-1572-47D5-9DA2-A336463B417D}">
      <dsp:nvSpPr>
        <dsp:cNvPr id="0" name=""/>
        <dsp:cNvSpPr/>
      </dsp:nvSpPr>
      <dsp:spPr>
        <a:xfrm>
          <a:off x="649296" y="3226144"/>
          <a:ext cx="1194776" cy="11947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EE00DD-753A-4866-B29D-135707C38AC8}">
      <dsp:nvSpPr>
        <dsp:cNvPr id="0" name=""/>
        <dsp:cNvSpPr/>
      </dsp:nvSpPr>
      <dsp:spPr>
        <a:xfrm>
          <a:off x="698690" y="4682367"/>
          <a:ext cx="10113696" cy="115029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683" tIns="160020" rIns="160020" bIns="160020" numCol="1" spcCol="1270" anchor="ctr" anchorCtr="0">
          <a:noAutofit/>
        </a:bodyPr>
        <a:lstStyle/>
        <a:p>
          <a:pPr marL="0" lvl="0" indent="0" algn="just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6300" kern="1200" dirty="0"/>
        </a:p>
      </dsp:txBody>
      <dsp:txXfrm>
        <a:off x="698690" y="4682367"/>
        <a:ext cx="10113696" cy="1150292"/>
      </dsp:txXfrm>
    </dsp:sp>
    <dsp:sp modelId="{C08BBE75-4D0A-48F4-A482-EE60ADEDA237}">
      <dsp:nvSpPr>
        <dsp:cNvPr id="0" name=""/>
        <dsp:cNvSpPr/>
      </dsp:nvSpPr>
      <dsp:spPr>
        <a:xfrm>
          <a:off x="101301" y="4660125"/>
          <a:ext cx="1194776" cy="11947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C981D-BE01-499C-ABB7-F822D2682F20}">
      <dsp:nvSpPr>
        <dsp:cNvPr id="0" name=""/>
        <dsp:cNvSpPr/>
      </dsp:nvSpPr>
      <dsp:spPr>
        <a:xfrm>
          <a:off x="-7025772" y="-1074050"/>
          <a:ext cx="8361187" cy="8361187"/>
        </a:xfrm>
        <a:prstGeom prst="blockArc">
          <a:avLst>
            <a:gd name="adj1" fmla="val 18900000"/>
            <a:gd name="adj2" fmla="val 2700000"/>
            <a:gd name="adj3" fmla="val 25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A950-A087-4E58-BAE5-EA10C33A36AC}">
      <dsp:nvSpPr>
        <dsp:cNvPr id="0" name=""/>
        <dsp:cNvSpPr/>
      </dsp:nvSpPr>
      <dsp:spPr>
        <a:xfrm>
          <a:off x="698690" y="477662"/>
          <a:ext cx="10113696" cy="95582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683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1800" kern="1200" dirty="0"/>
        </a:p>
      </dsp:txBody>
      <dsp:txXfrm>
        <a:off x="698690" y="477662"/>
        <a:ext cx="10113696" cy="955821"/>
      </dsp:txXfrm>
    </dsp:sp>
    <dsp:sp modelId="{84B65F1F-1AF2-482B-B52F-A02D83A2C94E}">
      <dsp:nvSpPr>
        <dsp:cNvPr id="0" name=""/>
        <dsp:cNvSpPr/>
      </dsp:nvSpPr>
      <dsp:spPr>
        <a:xfrm>
          <a:off x="101301" y="358184"/>
          <a:ext cx="1194776" cy="11947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E605D0-E9B1-464B-8395-8BF417C84F58}">
      <dsp:nvSpPr>
        <dsp:cNvPr id="0" name=""/>
        <dsp:cNvSpPr/>
      </dsp:nvSpPr>
      <dsp:spPr>
        <a:xfrm>
          <a:off x="1246684" y="1911642"/>
          <a:ext cx="9565702" cy="95582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683" tIns="132080" rIns="132080" bIns="132080" numCol="1" spcCol="1270" anchor="ctr" anchorCtr="0">
          <a:noAutofit/>
        </a:bodyPr>
        <a:lstStyle/>
        <a:p>
          <a:pPr marL="0" lvl="0" indent="0" algn="just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5200" kern="1200" dirty="0"/>
        </a:p>
      </dsp:txBody>
      <dsp:txXfrm>
        <a:off x="1246684" y="1911642"/>
        <a:ext cx="9565702" cy="955821"/>
      </dsp:txXfrm>
    </dsp:sp>
    <dsp:sp modelId="{227A0C38-C0F5-420E-A3C5-67F29491D305}">
      <dsp:nvSpPr>
        <dsp:cNvPr id="0" name=""/>
        <dsp:cNvSpPr/>
      </dsp:nvSpPr>
      <dsp:spPr>
        <a:xfrm>
          <a:off x="649296" y="1792164"/>
          <a:ext cx="1194776" cy="11947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2B94263-0360-4FCD-ACD6-9A552316B106}">
      <dsp:nvSpPr>
        <dsp:cNvPr id="0" name=""/>
        <dsp:cNvSpPr/>
      </dsp:nvSpPr>
      <dsp:spPr>
        <a:xfrm>
          <a:off x="1246684" y="3345622"/>
          <a:ext cx="9565702" cy="95582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683" tIns="132080" rIns="132080" bIns="132080" numCol="1" spcCol="1270" anchor="ctr" anchorCtr="0">
          <a:noAutofit/>
        </a:bodyPr>
        <a:lstStyle/>
        <a:p>
          <a:pPr marL="0" lvl="0" indent="0" algn="just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5200" kern="1200" dirty="0"/>
        </a:p>
      </dsp:txBody>
      <dsp:txXfrm>
        <a:off x="1246684" y="3345622"/>
        <a:ext cx="9565702" cy="955821"/>
      </dsp:txXfrm>
    </dsp:sp>
    <dsp:sp modelId="{6CD428DB-1572-47D5-9DA2-A336463B417D}">
      <dsp:nvSpPr>
        <dsp:cNvPr id="0" name=""/>
        <dsp:cNvSpPr/>
      </dsp:nvSpPr>
      <dsp:spPr>
        <a:xfrm>
          <a:off x="649296" y="3226144"/>
          <a:ext cx="1194776" cy="11947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EE00DD-753A-4866-B29D-135707C38AC8}">
      <dsp:nvSpPr>
        <dsp:cNvPr id="0" name=""/>
        <dsp:cNvSpPr/>
      </dsp:nvSpPr>
      <dsp:spPr>
        <a:xfrm>
          <a:off x="698690" y="4682367"/>
          <a:ext cx="10113696" cy="115029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58683" tIns="160020" rIns="160020" bIns="160020" numCol="1" spcCol="1270" anchor="ctr" anchorCtr="0">
          <a:noAutofit/>
        </a:bodyPr>
        <a:lstStyle/>
        <a:p>
          <a:pPr marL="0" lvl="0" indent="0" algn="just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6300" kern="1200" dirty="0"/>
        </a:p>
      </dsp:txBody>
      <dsp:txXfrm>
        <a:off x="698690" y="4682367"/>
        <a:ext cx="10113696" cy="1150292"/>
      </dsp:txXfrm>
    </dsp:sp>
    <dsp:sp modelId="{C08BBE75-4D0A-48F4-A482-EE60ADEDA237}">
      <dsp:nvSpPr>
        <dsp:cNvPr id="0" name=""/>
        <dsp:cNvSpPr/>
      </dsp:nvSpPr>
      <dsp:spPr>
        <a:xfrm>
          <a:off x="101301" y="4660125"/>
          <a:ext cx="1194776" cy="119477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C981D-BE01-499C-ABB7-F822D2682F20}">
      <dsp:nvSpPr>
        <dsp:cNvPr id="0" name=""/>
        <dsp:cNvSpPr/>
      </dsp:nvSpPr>
      <dsp:spPr>
        <a:xfrm>
          <a:off x="-4983033" y="-763500"/>
          <a:ext cx="5934560" cy="5934560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A950-A087-4E58-BAE5-EA10C33A36AC}">
      <dsp:nvSpPr>
        <dsp:cNvPr id="0" name=""/>
        <dsp:cNvSpPr/>
      </dsp:nvSpPr>
      <dsp:spPr>
        <a:xfrm>
          <a:off x="498265" y="338853"/>
          <a:ext cx="8162755" cy="678059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8209" tIns="93980" rIns="93980" bIns="93980" numCol="1" spcCol="1270" anchor="ctr" anchorCtr="0">
          <a:noAutofit/>
        </a:bodyPr>
        <a:lstStyle/>
        <a:p>
          <a:pPr marL="0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700" kern="1200" dirty="0"/>
        </a:p>
      </dsp:txBody>
      <dsp:txXfrm>
        <a:off x="498265" y="338853"/>
        <a:ext cx="8162755" cy="678059"/>
      </dsp:txXfrm>
    </dsp:sp>
    <dsp:sp modelId="{84B65F1F-1AF2-482B-B52F-A02D83A2C94E}">
      <dsp:nvSpPr>
        <dsp:cNvPr id="0" name=""/>
        <dsp:cNvSpPr/>
      </dsp:nvSpPr>
      <dsp:spPr>
        <a:xfrm>
          <a:off x="74478" y="254095"/>
          <a:ext cx="847573" cy="8475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E605D0-E9B1-464B-8395-8BF417C84F58}">
      <dsp:nvSpPr>
        <dsp:cNvPr id="0" name=""/>
        <dsp:cNvSpPr/>
      </dsp:nvSpPr>
      <dsp:spPr>
        <a:xfrm>
          <a:off x="813936" y="1382691"/>
          <a:ext cx="7774008" cy="678059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8209" tIns="93980" rIns="93980" bIns="93980" numCol="1" spcCol="1270" anchor="ctr" anchorCtr="0">
          <a:noAutofit/>
        </a:bodyPr>
        <a:lstStyle/>
        <a:p>
          <a:pPr marL="0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700" kern="1200" dirty="0"/>
        </a:p>
      </dsp:txBody>
      <dsp:txXfrm>
        <a:off x="813936" y="1382691"/>
        <a:ext cx="7774008" cy="678059"/>
      </dsp:txXfrm>
    </dsp:sp>
    <dsp:sp modelId="{227A0C38-C0F5-420E-A3C5-67F29491D305}">
      <dsp:nvSpPr>
        <dsp:cNvPr id="0" name=""/>
        <dsp:cNvSpPr/>
      </dsp:nvSpPr>
      <dsp:spPr>
        <a:xfrm>
          <a:off x="463225" y="1271360"/>
          <a:ext cx="847573" cy="8475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2B94263-0360-4FCD-ACD6-9A552316B106}">
      <dsp:nvSpPr>
        <dsp:cNvPr id="0" name=""/>
        <dsp:cNvSpPr/>
      </dsp:nvSpPr>
      <dsp:spPr>
        <a:xfrm>
          <a:off x="887012" y="2373382"/>
          <a:ext cx="7774008" cy="678059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8209" tIns="93980" rIns="93980" bIns="93980" numCol="1" spcCol="1270" anchor="ctr" anchorCtr="0">
          <a:noAutofit/>
        </a:bodyPr>
        <a:lstStyle/>
        <a:p>
          <a:pPr marL="0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700" kern="1200" dirty="0"/>
        </a:p>
      </dsp:txBody>
      <dsp:txXfrm>
        <a:off x="887012" y="2373382"/>
        <a:ext cx="7774008" cy="678059"/>
      </dsp:txXfrm>
    </dsp:sp>
    <dsp:sp modelId="{6CD428DB-1572-47D5-9DA2-A336463B417D}">
      <dsp:nvSpPr>
        <dsp:cNvPr id="0" name=""/>
        <dsp:cNvSpPr/>
      </dsp:nvSpPr>
      <dsp:spPr>
        <a:xfrm>
          <a:off x="463225" y="2288625"/>
          <a:ext cx="847573" cy="8475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EE00DD-753A-4866-B29D-135707C38AC8}">
      <dsp:nvSpPr>
        <dsp:cNvPr id="0" name=""/>
        <dsp:cNvSpPr/>
      </dsp:nvSpPr>
      <dsp:spPr>
        <a:xfrm>
          <a:off x="498265" y="3390647"/>
          <a:ext cx="8162755" cy="678059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8209" tIns="93980" rIns="93980" bIns="93980" numCol="1" spcCol="1270" anchor="ctr" anchorCtr="0">
          <a:noAutofit/>
        </a:bodyPr>
        <a:lstStyle/>
        <a:p>
          <a:pPr marL="0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700" kern="1200" dirty="0"/>
        </a:p>
      </dsp:txBody>
      <dsp:txXfrm>
        <a:off x="498265" y="3390647"/>
        <a:ext cx="8162755" cy="678059"/>
      </dsp:txXfrm>
    </dsp:sp>
    <dsp:sp modelId="{C08BBE75-4D0A-48F4-A482-EE60ADEDA237}">
      <dsp:nvSpPr>
        <dsp:cNvPr id="0" name=""/>
        <dsp:cNvSpPr/>
      </dsp:nvSpPr>
      <dsp:spPr>
        <a:xfrm>
          <a:off x="74478" y="3305890"/>
          <a:ext cx="847573" cy="8475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C981D-BE01-499C-ABB7-F822D2682F20}">
      <dsp:nvSpPr>
        <dsp:cNvPr id="0" name=""/>
        <dsp:cNvSpPr/>
      </dsp:nvSpPr>
      <dsp:spPr>
        <a:xfrm>
          <a:off x="-5151970" y="-789196"/>
          <a:ext cx="6135348" cy="6135348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A950-A087-4E58-BAE5-EA10C33A36AC}">
      <dsp:nvSpPr>
        <dsp:cNvPr id="0" name=""/>
        <dsp:cNvSpPr/>
      </dsp:nvSpPr>
      <dsp:spPr>
        <a:xfrm>
          <a:off x="632505" y="455695"/>
          <a:ext cx="8990128" cy="91139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41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pt-BR" sz="1600" b="1" kern="1200" dirty="0"/>
        </a:p>
      </dsp:txBody>
      <dsp:txXfrm>
        <a:off x="632505" y="455695"/>
        <a:ext cx="8990128" cy="911391"/>
      </dsp:txXfrm>
    </dsp:sp>
    <dsp:sp modelId="{84B65F1F-1AF2-482B-B52F-A02D83A2C94E}">
      <dsp:nvSpPr>
        <dsp:cNvPr id="0" name=""/>
        <dsp:cNvSpPr/>
      </dsp:nvSpPr>
      <dsp:spPr>
        <a:xfrm>
          <a:off x="62885" y="341771"/>
          <a:ext cx="1139239" cy="1139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F3D152-1E4D-40C4-830A-2DADD2C84519}">
      <dsp:nvSpPr>
        <dsp:cNvPr id="0" name=""/>
        <dsp:cNvSpPr/>
      </dsp:nvSpPr>
      <dsp:spPr>
        <a:xfrm>
          <a:off x="963796" y="1822782"/>
          <a:ext cx="8658837" cy="91139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41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pt-BR" sz="1600" b="1" u="sng" kern="1200" dirty="0"/>
        </a:p>
      </dsp:txBody>
      <dsp:txXfrm>
        <a:off x="963796" y="1822782"/>
        <a:ext cx="8658837" cy="911391"/>
      </dsp:txXfrm>
    </dsp:sp>
    <dsp:sp modelId="{690D8D04-8602-45CB-B954-4B09F58F7E44}">
      <dsp:nvSpPr>
        <dsp:cNvPr id="0" name=""/>
        <dsp:cNvSpPr/>
      </dsp:nvSpPr>
      <dsp:spPr>
        <a:xfrm>
          <a:off x="394176" y="1708858"/>
          <a:ext cx="1139239" cy="1139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FEA7B98-948F-4DA6-83F5-E4A30A15188F}">
      <dsp:nvSpPr>
        <dsp:cNvPr id="0" name=""/>
        <dsp:cNvSpPr/>
      </dsp:nvSpPr>
      <dsp:spPr>
        <a:xfrm>
          <a:off x="695391" y="3287160"/>
          <a:ext cx="8990128" cy="91139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41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endParaRPr lang="pt-BR" sz="1600" b="0" kern="1200" dirty="0"/>
        </a:p>
      </dsp:txBody>
      <dsp:txXfrm>
        <a:off x="695391" y="3287160"/>
        <a:ext cx="8990128" cy="911391"/>
      </dsp:txXfrm>
    </dsp:sp>
    <dsp:sp modelId="{E6873456-18ED-4F41-9DE7-20AA7439689D}">
      <dsp:nvSpPr>
        <dsp:cNvPr id="0" name=""/>
        <dsp:cNvSpPr/>
      </dsp:nvSpPr>
      <dsp:spPr>
        <a:xfrm>
          <a:off x="62885" y="3075945"/>
          <a:ext cx="1139239" cy="1139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6DACC-021A-4057-B171-10832E8C9A99}">
      <dsp:nvSpPr>
        <dsp:cNvPr id="0" name=""/>
        <dsp:cNvSpPr/>
      </dsp:nvSpPr>
      <dsp:spPr>
        <a:xfrm>
          <a:off x="-5271939" y="-807421"/>
          <a:ext cx="6277760" cy="6277760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8052B-63C4-4397-B961-E5CD774D22EA}">
      <dsp:nvSpPr>
        <dsp:cNvPr id="0" name=""/>
        <dsp:cNvSpPr/>
      </dsp:nvSpPr>
      <dsp:spPr>
        <a:xfrm>
          <a:off x="375067" y="245549"/>
          <a:ext cx="8551886" cy="49091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66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 </a:t>
          </a:r>
        </a:p>
      </dsp:txBody>
      <dsp:txXfrm>
        <a:off x="375067" y="245549"/>
        <a:ext cx="8551886" cy="490911"/>
      </dsp:txXfrm>
    </dsp:sp>
    <dsp:sp modelId="{985726BC-7E3F-432E-AA8D-D53AC518540D}">
      <dsp:nvSpPr>
        <dsp:cNvPr id="0" name=""/>
        <dsp:cNvSpPr/>
      </dsp:nvSpPr>
      <dsp:spPr>
        <a:xfrm>
          <a:off x="68247" y="184185"/>
          <a:ext cx="613639" cy="613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78272-4A31-4B3B-8348-6FFB7052B91D}">
      <dsp:nvSpPr>
        <dsp:cNvPr id="0" name=""/>
        <dsp:cNvSpPr/>
      </dsp:nvSpPr>
      <dsp:spPr>
        <a:xfrm>
          <a:off x="778875" y="981823"/>
          <a:ext cx="8148078" cy="49091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66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 </a:t>
          </a:r>
        </a:p>
      </dsp:txBody>
      <dsp:txXfrm>
        <a:off x="778875" y="981823"/>
        <a:ext cx="8148078" cy="490911"/>
      </dsp:txXfrm>
    </dsp:sp>
    <dsp:sp modelId="{E84393BB-4183-4BC4-8C92-2D56351EEA5B}">
      <dsp:nvSpPr>
        <dsp:cNvPr id="0" name=""/>
        <dsp:cNvSpPr/>
      </dsp:nvSpPr>
      <dsp:spPr>
        <a:xfrm>
          <a:off x="472055" y="920459"/>
          <a:ext cx="613639" cy="613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437D9-F2AA-4EFB-8E94-E727575475A3}">
      <dsp:nvSpPr>
        <dsp:cNvPr id="0" name=""/>
        <dsp:cNvSpPr/>
      </dsp:nvSpPr>
      <dsp:spPr>
        <a:xfrm>
          <a:off x="963527" y="1718098"/>
          <a:ext cx="7963426" cy="49091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66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 </a:t>
          </a:r>
        </a:p>
      </dsp:txBody>
      <dsp:txXfrm>
        <a:off x="963527" y="1718098"/>
        <a:ext cx="7963426" cy="490911"/>
      </dsp:txXfrm>
    </dsp:sp>
    <dsp:sp modelId="{75DD2C03-990F-4A8B-A2FF-944F81C354B5}">
      <dsp:nvSpPr>
        <dsp:cNvPr id="0" name=""/>
        <dsp:cNvSpPr/>
      </dsp:nvSpPr>
      <dsp:spPr>
        <a:xfrm>
          <a:off x="656707" y="1656734"/>
          <a:ext cx="613639" cy="613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3AB61-9F0C-4173-80BF-6D949E53BB57}">
      <dsp:nvSpPr>
        <dsp:cNvPr id="0" name=""/>
        <dsp:cNvSpPr/>
      </dsp:nvSpPr>
      <dsp:spPr>
        <a:xfrm>
          <a:off x="963527" y="2453906"/>
          <a:ext cx="7963426" cy="49091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66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63527" y="2453906"/>
        <a:ext cx="7963426" cy="490911"/>
      </dsp:txXfrm>
    </dsp:sp>
    <dsp:sp modelId="{9B2A094A-C7E8-40D5-B687-FEDE2732F375}">
      <dsp:nvSpPr>
        <dsp:cNvPr id="0" name=""/>
        <dsp:cNvSpPr/>
      </dsp:nvSpPr>
      <dsp:spPr>
        <a:xfrm>
          <a:off x="656707" y="2392542"/>
          <a:ext cx="613639" cy="613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E611E-7C3C-4C17-BE03-BA842161D8E3}">
      <dsp:nvSpPr>
        <dsp:cNvPr id="0" name=""/>
        <dsp:cNvSpPr/>
      </dsp:nvSpPr>
      <dsp:spPr>
        <a:xfrm>
          <a:off x="778875" y="3190181"/>
          <a:ext cx="8148078" cy="49091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66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/>
        </a:p>
      </dsp:txBody>
      <dsp:txXfrm>
        <a:off x="778875" y="3190181"/>
        <a:ext cx="8148078" cy="490911"/>
      </dsp:txXfrm>
    </dsp:sp>
    <dsp:sp modelId="{38FE1968-D20D-4598-8B2C-CD02E5366CF9}">
      <dsp:nvSpPr>
        <dsp:cNvPr id="0" name=""/>
        <dsp:cNvSpPr/>
      </dsp:nvSpPr>
      <dsp:spPr>
        <a:xfrm>
          <a:off x="472055" y="3128817"/>
          <a:ext cx="613639" cy="613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0A691-2E19-4476-9776-8A9D34B75843}">
      <dsp:nvSpPr>
        <dsp:cNvPr id="0" name=""/>
        <dsp:cNvSpPr/>
      </dsp:nvSpPr>
      <dsp:spPr>
        <a:xfrm>
          <a:off x="375067" y="3926455"/>
          <a:ext cx="8551886" cy="49091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661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/>
        </a:p>
      </dsp:txBody>
      <dsp:txXfrm>
        <a:off x="375067" y="3926455"/>
        <a:ext cx="8551886" cy="490911"/>
      </dsp:txXfrm>
    </dsp:sp>
    <dsp:sp modelId="{7715DA36-3ED6-4FB7-AEC6-C8021CA4E238}">
      <dsp:nvSpPr>
        <dsp:cNvPr id="0" name=""/>
        <dsp:cNvSpPr/>
      </dsp:nvSpPr>
      <dsp:spPr>
        <a:xfrm>
          <a:off x="68247" y="3865091"/>
          <a:ext cx="613639" cy="613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BB94A2-372E-4430-B168-29C6D945E155}">
      <dsp:nvSpPr>
        <dsp:cNvPr id="0" name=""/>
        <dsp:cNvSpPr/>
      </dsp:nvSpPr>
      <dsp:spPr>
        <a:xfrm>
          <a:off x="-5037590" y="-771794"/>
          <a:ext cx="5999371" cy="5999371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BD605-6648-4F75-8927-87AE2D5CF62A}">
      <dsp:nvSpPr>
        <dsp:cNvPr id="0" name=""/>
        <dsp:cNvSpPr/>
      </dsp:nvSpPr>
      <dsp:spPr>
        <a:xfrm>
          <a:off x="420741" y="278397"/>
          <a:ext cx="8152922" cy="5571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23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420741" y="278397"/>
        <a:ext cx="8152922" cy="557150"/>
      </dsp:txXfrm>
    </dsp:sp>
    <dsp:sp modelId="{BE61AFA4-C0D4-47D2-8D86-33E953F23388}">
      <dsp:nvSpPr>
        <dsp:cNvPr id="0" name=""/>
        <dsp:cNvSpPr/>
      </dsp:nvSpPr>
      <dsp:spPr>
        <a:xfrm>
          <a:off x="72521" y="208753"/>
          <a:ext cx="696438" cy="6964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E89B573-0F25-4B2F-BD17-D2264BBA0A2F}">
      <dsp:nvSpPr>
        <dsp:cNvPr id="0" name=""/>
        <dsp:cNvSpPr/>
      </dsp:nvSpPr>
      <dsp:spPr>
        <a:xfrm>
          <a:off x="819979" y="1113856"/>
          <a:ext cx="7753684" cy="5571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23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819979" y="1113856"/>
        <a:ext cx="7753684" cy="557150"/>
      </dsp:txXfrm>
    </dsp:sp>
    <dsp:sp modelId="{23865186-37B1-43A5-8D09-22701E8B7072}">
      <dsp:nvSpPr>
        <dsp:cNvPr id="0" name=""/>
        <dsp:cNvSpPr/>
      </dsp:nvSpPr>
      <dsp:spPr>
        <a:xfrm>
          <a:off x="471759" y="1044212"/>
          <a:ext cx="696438" cy="6964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B538F7-8117-464A-B299-DA31CE92A44D}">
      <dsp:nvSpPr>
        <dsp:cNvPr id="0" name=""/>
        <dsp:cNvSpPr/>
      </dsp:nvSpPr>
      <dsp:spPr>
        <a:xfrm>
          <a:off x="942513" y="1949315"/>
          <a:ext cx="7631150" cy="5571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23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942513" y="1949315"/>
        <a:ext cx="7631150" cy="557150"/>
      </dsp:txXfrm>
    </dsp:sp>
    <dsp:sp modelId="{F1705391-B949-4D9A-8F57-D1764D7A014E}">
      <dsp:nvSpPr>
        <dsp:cNvPr id="0" name=""/>
        <dsp:cNvSpPr/>
      </dsp:nvSpPr>
      <dsp:spPr>
        <a:xfrm>
          <a:off x="594293" y="1879671"/>
          <a:ext cx="696438" cy="6964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5142FC4-27A7-44DE-8C0A-778A332AE101}">
      <dsp:nvSpPr>
        <dsp:cNvPr id="0" name=""/>
        <dsp:cNvSpPr/>
      </dsp:nvSpPr>
      <dsp:spPr>
        <a:xfrm>
          <a:off x="819979" y="2784774"/>
          <a:ext cx="7753684" cy="5571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23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9979" y="2784774"/>
        <a:ext cx="7753684" cy="557150"/>
      </dsp:txXfrm>
    </dsp:sp>
    <dsp:sp modelId="{11E583B3-2396-4F04-841C-FB67EA5AA934}">
      <dsp:nvSpPr>
        <dsp:cNvPr id="0" name=""/>
        <dsp:cNvSpPr/>
      </dsp:nvSpPr>
      <dsp:spPr>
        <a:xfrm>
          <a:off x="471759" y="2715130"/>
          <a:ext cx="696438" cy="6964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44BA695-33DA-46BF-AB95-5C2973B0741F}">
      <dsp:nvSpPr>
        <dsp:cNvPr id="0" name=""/>
        <dsp:cNvSpPr/>
      </dsp:nvSpPr>
      <dsp:spPr>
        <a:xfrm>
          <a:off x="420741" y="3620233"/>
          <a:ext cx="8152922" cy="557150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2239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20741" y="3620233"/>
        <a:ext cx="8152922" cy="557150"/>
      </dsp:txXfrm>
    </dsp:sp>
    <dsp:sp modelId="{E16B8AE8-77A2-4115-A00D-7D51B05E51AC}">
      <dsp:nvSpPr>
        <dsp:cNvPr id="0" name=""/>
        <dsp:cNvSpPr/>
      </dsp:nvSpPr>
      <dsp:spPr>
        <a:xfrm>
          <a:off x="72521" y="3550589"/>
          <a:ext cx="696438" cy="6964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C981D-BE01-499C-ABB7-F822D2682F20}">
      <dsp:nvSpPr>
        <dsp:cNvPr id="0" name=""/>
        <dsp:cNvSpPr/>
      </dsp:nvSpPr>
      <dsp:spPr>
        <a:xfrm>
          <a:off x="-7059541" y="-1080137"/>
          <a:ext cx="8408751" cy="8408751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A950-A087-4E58-BAE5-EA10C33A36AC}">
      <dsp:nvSpPr>
        <dsp:cNvPr id="0" name=""/>
        <dsp:cNvSpPr/>
      </dsp:nvSpPr>
      <dsp:spPr>
        <a:xfrm>
          <a:off x="438330" y="284055"/>
          <a:ext cx="8784484" cy="56786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740" tIns="78740" rIns="78740" bIns="78740" numCol="1" spcCol="1270" anchor="ctr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100" kern="1200" dirty="0"/>
        </a:p>
      </dsp:txBody>
      <dsp:txXfrm>
        <a:off x="438330" y="284055"/>
        <a:ext cx="8784484" cy="567861"/>
      </dsp:txXfrm>
    </dsp:sp>
    <dsp:sp modelId="{84B65F1F-1AF2-482B-B52F-A02D83A2C94E}">
      <dsp:nvSpPr>
        <dsp:cNvPr id="0" name=""/>
        <dsp:cNvSpPr/>
      </dsp:nvSpPr>
      <dsp:spPr>
        <a:xfrm>
          <a:off x="83417" y="213073"/>
          <a:ext cx="709826" cy="7098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E605D0-E9B1-464B-8395-8BF417C84F58}">
      <dsp:nvSpPr>
        <dsp:cNvPr id="0" name=""/>
        <dsp:cNvSpPr/>
      </dsp:nvSpPr>
      <dsp:spPr>
        <a:xfrm>
          <a:off x="874839" y="1158602"/>
          <a:ext cx="8270234" cy="56786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740" tIns="78740" rIns="78740" bIns="78740" numCol="1" spcCol="1270" anchor="ctr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100" kern="1200" dirty="0"/>
        </a:p>
      </dsp:txBody>
      <dsp:txXfrm>
        <a:off x="874839" y="1158602"/>
        <a:ext cx="8270234" cy="567861"/>
      </dsp:txXfrm>
    </dsp:sp>
    <dsp:sp modelId="{227A0C38-C0F5-420E-A3C5-67F29491D305}">
      <dsp:nvSpPr>
        <dsp:cNvPr id="0" name=""/>
        <dsp:cNvSpPr/>
      </dsp:nvSpPr>
      <dsp:spPr>
        <a:xfrm>
          <a:off x="597666" y="1065365"/>
          <a:ext cx="709826" cy="7098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2B94263-0360-4FCD-ACD6-9A552316B106}">
      <dsp:nvSpPr>
        <dsp:cNvPr id="0" name=""/>
        <dsp:cNvSpPr/>
      </dsp:nvSpPr>
      <dsp:spPr>
        <a:xfrm>
          <a:off x="1234386" y="1988015"/>
          <a:ext cx="7988428" cy="56786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740" tIns="78740" rIns="78740" bIns="78740" numCol="1" spcCol="1270" anchor="ctr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100" kern="1200" dirty="0"/>
        </a:p>
      </dsp:txBody>
      <dsp:txXfrm>
        <a:off x="1234386" y="1988015"/>
        <a:ext cx="7988428" cy="567861"/>
      </dsp:txXfrm>
    </dsp:sp>
    <dsp:sp modelId="{6CD428DB-1572-47D5-9DA2-A336463B417D}">
      <dsp:nvSpPr>
        <dsp:cNvPr id="0" name=""/>
        <dsp:cNvSpPr/>
      </dsp:nvSpPr>
      <dsp:spPr>
        <a:xfrm>
          <a:off x="879472" y="1917032"/>
          <a:ext cx="709826" cy="7098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EE00DD-753A-4866-B29D-135707C38AC8}">
      <dsp:nvSpPr>
        <dsp:cNvPr id="0" name=""/>
        <dsp:cNvSpPr/>
      </dsp:nvSpPr>
      <dsp:spPr>
        <a:xfrm>
          <a:off x="1324364" y="2840307"/>
          <a:ext cx="7898450" cy="56786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740" tIns="78740" rIns="78740" bIns="78740" numCol="1" spcCol="1270" anchor="ctr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100" kern="1200" dirty="0"/>
        </a:p>
      </dsp:txBody>
      <dsp:txXfrm>
        <a:off x="1324364" y="2840307"/>
        <a:ext cx="7898450" cy="567861"/>
      </dsp:txXfrm>
    </dsp:sp>
    <dsp:sp modelId="{C08BBE75-4D0A-48F4-A482-EE60ADEDA237}">
      <dsp:nvSpPr>
        <dsp:cNvPr id="0" name=""/>
        <dsp:cNvSpPr/>
      </dsp:nvSpPr>
      <dsp:spPr>
        <a:xfrm>
          <a:off x="969451" y="2769324"/>
          <a:ext cx="709826" cy="7098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A00CF92-F33F-4BDD-8D7A-29185F6179A7}">
      <dsp:nvSpPr>
        <dsp:cNvPr id="0" name=""/>
        <dsp:cNvSpPr/>
      </dsp:nvSpPr>
      <dsp:spPr>
        <a:xfrm>
          <a:off x="1234386" y="3692599"/>
          <a:ext cx="7988428" cy="56786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740" tIns="78740" rIns="78740" bIns="78740" numCol="1" spcCol="1270" anchor="ctr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100" kern="1200" dirty="0"/>
        </a:p>
      </dsp:txBody>
      <dsp:txXfrm>
        <a:off x="1234386" y="3692599"/>
        <a:ext cx="7988428" cy="567861"/>
      </dsp:txXfrm>
    </dsp:sp>
    <dsp:sp modelId="{388C6D23-68E4-4CE2-AF1E-C85D01E6FF0B}">
      <dsp:nvSpPr>
        <dsp:cNvPr id="0" name=""/>
        <dsp:cNvSpPr/>
      </dsp:nvSpPr>
      <dsp:spPr>
        <a:xfrm>
          <a:off x="879472" y="3621616"/>
          <a:ext cx="709826" cy="7098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D8D24E8-67EC-426C-B281-6E6B7BAFEC0C}">
      <dsp:nvSpPr>
        <dsp:cNvPr id="0" name=""/>
        <dsp:cNvSpPr/>
      </dsp:nvSpPr>
      <dsp:spPr>
        <a:xfrm>
          <a:off x="952580" y="4544266"/>
          <a:ext cx="8270234" cy="56786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740" tIns="78740" rIns="78740" bIns="78740" numCol="1" spcCol="1270" anchor="ctr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100" kern="1200" dirty="0"/>
        </a:p>
      </dsp:txBody>
      <dsp:txXfrm>
        <a:off x="952580" y="4544266"/>
        <a:ext cx="8270234" cy="567861"/>
      </dsp:txXfrm>
    </dsp:sp>
    <dsp:sp modelId="{AA8B1181-4D6E-44A6-A807-01DD37778AD6}">
      <dsp:nvSpPr>
        <dsp:cNvPr id="0" name=""/>
        <dsp:cNvSpPr/>
      </dsp:nvSpPr>
      <dsp:spPr>
        <a:xfrm>
          <a:off x="597666" y="4473283"/>
          <a:ext cx="709826" cy="7098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7F3E889-DE70-42C2-BB21-C3E56CFFDE1F}">
      <dsp:nvSpPr>
        <dsp:cNvPr id="0" name=""/>
        <dsp:cNvSpPr/>
      </dsp:nvSpPr>
      <dsp:spPr>
        <a:xfrm>
          <a:off x="438330" y="5396558"/>
          <a:ext cx="8784484" cy="56786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0740" tIns="78740" rIns="78740" bIns="78740" numCol="1" spcCol="1270" anchor="ctr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100" kern="1200" dirty="0"/>
        </a:p>
      </dsp:txBody>
      <dsp:txXfrm>
        <a:off x="438330" y="5396558"/>
        <a:ext cx="8784484" cy="567861"/>
      </dsp:txXfrm>
    </dsp:sp>
    <dsp:sp modelId="{7BA4A0B0-79FE-4F87-A207-559589E84E1D}">
      <dsp:nvSpPr>
        <dsp:cNvPr id="0" name=""/>
        <dsp:cNvSpPr/>
      </dsp:nvSpPr>
      <dsp:spPr>
        <a:xfrm>
          <a:off x="83417" y="5325576"/>
          <a:ext cx="709826" cy="7098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C981D-BE01-499C-ABB7-F822D2682F20}">
      <dsp:nvSpPr>
        <dsp:cNvPr id="0" name=""/>
        <dsp:cNvSpPr/>
      </dsp:nvSpPr>
      <dsp:spPr>
        <a:xfrm>
          <a:off x="-6909193" y="-1057231"/>
          <a:ext cx="8229763" cy="8229763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A950-A087-4E58-BAE5-EA10C33A36AC}">
      <dsp:nvSpPr>
        <dsp:cNvPr id="0" name=""/>
        <dsp:cNvSpPr/>
      </dsp:nvSpPr>
      <dsp:spPr>
        <a:xfrm>
          <a:off x="428988" y="278001"/>
          <a:ext cx="9102362" cy="55575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33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1800" kern="1200" dirty="0"/>
        </a:p>
      </dsp:txBody>
      <dsp:txXfrm>
        <a:off x="428988" y="278001"/>
        <a:ext cx="9102362" cy="555758"/>
      </dsp:txXfrm>
    </dsp:sp>
    <dsp:sp modelId="{84B65F1F-1AF2-482B-B52F-A02D83A2C94E}">
      <dsp:nvSpPr>
        <dsp:cNvPr id="0" name=""/>
        <dsp:cNvSpPr/>
      </dsp:nvSpPr>
      <dsp:spPr>
        <a:xfrm>
          <a:off x="81639" y="208531"/>
          <a:ext cx="694698" cy="6946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E605D0-E9B1-464B-8395-8BF417C84F58}">
      <dsp:nvSpPr>
        <dsp:cNvPr id="0" name=""/>
        <dsp:cNvSpPr/>
      </dsp:nvSpPr>
      <dsp:spPr>
        <a:xfrm>
          <a:off x="932277" y="1112128"/>
          <a:ext cx="8599073" cy="55575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33" tIns="76200" rIns="76200" bIns="762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000" kern="1200" dirty="0"/>
        </a:p>
      </dsp:txBody>
      <dsp:txXfrm>
        <a:off x="932277" y="1112128"/>
        <a:ext cx="8599073" cy="555758"/>
      </dsp:txXfrm>
    </dsp:sp>
    <dsp:sp modelId="{227A0C38-C0F5-420E-A3C5-67F29491D305}">
      <dsp:nvSpPr>
        <dsp:cNvPr id="0" name=""/>
        <dsp:cNvSpPr/>
      </dsp:nvSpPr>
      <dsp:spPr>
        <a:xfrm>
          <a:off x="584928" y="1042658"/>
          <a:ext cx="694698" cy="6946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2B94263-0360-4FCD-ACD6-9A552316B106}">
      <dsp:nvSpPr>
        <dsp:cNvPr id="0" name=""/>
        <dsp:cNvSpPr/>
      </dsp:nvSpPr>
      <dsp:spPr>
        <a:xfrm>
          <a:off x="1208077" y="1945643"/>
          <a:ext cx="8323273" cy="55575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33" tIns="76200" rIns="76200" bIns="762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000" kern="1200" dirty="0"/>
        </a:p>
      </dsp:txBody>
      <dsp:txXfrm>
        <a:off x="1208077" y="1945643"/>
        <a:ext cx="8323273" cy="555758"/>
      </dsp:txXfrm>
    </dsp:sp>
    <dsp:sp modelId="{6CD428DB-1572-47D5-9DA2-A336463B417D}">
      <dsp:nvSpPr>
        <dsp:cNvPr id="0" name=""/>
        <dsp:cNvSpPr/>
      </dsp:nvSpPr>
      <dsp:spPr>
        <a:xfrm>
          <a:off x="860728" y="1876174"/>
          <a:ext cx="694698" cy="6946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EE00DD-753A-4866-B29D-135707C38AC8}">
      <dsp:nvSpPr>
        <dsp:cNvPr id="0" name=""/>
        <dsp:cNvSpPr/>
      </dsp:nvSpPr>
      <dsp:spPr>
        <a:xfrm>
          <a:off x="1296137" y="2779770"/>
          <a:ext cx="8235212" cy="55575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33" tIns="76200" rIns="76200" bIns="762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000" kern="1200" dirty="0"/>
        </a:p>
      </dsp:txBody>
      <dsp:txXfrm>
        <a:off x="1296137" y="2779770"/>
        <a:ext cx="8235212" cy="555758"/>
      </dsp:txXfrm>
    </dsp:sp>
    <dsp:sp modelId="{C08BBE75-4D0A-48F4-A482-EE60ADEDA237}">
      <dsp:nvSpPr>
        <dsp:cNvPr id="0" name=""/>
        <dsp:cNvSpPr/>
      </dsp:nvSpPr>
      <dsp:spPr>
        <a:xfrm>
          <a:off x="948788" y="2710300"/>
          <a:ext cx="694698" cy="6946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A00CF92-F33F-4BDD-8D7A-29185F6179A7}">
      <dsp:nvSpPr>
        <dsp:cNvPr id="0" name=""/>
        <dsp:cNvSpPr/>
      </dsp:nvSpPr>
      <dsp:spPr>
        <a:xfrm>
          <a:off x="1208077" y="3613897"/>
          <a:ext cx="8323273" cy="55575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33" tIns="76200" rIns="76200" bIns="762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000" kern="1200" dirty="0"/>
        </a:p>
      </dsp:txBody>
      <dsp:txXfrm>
        <a:off x="1208077" y="3613897"/>
        <a:ext cx="8323273" cy="555758"/>
      </dsp:txXfrm>
    </dsp:sp>
    <dsp:sp modelId="{388C6D23-68E4-4CE2-AF1E-C85D01E6FF0B}">
      <dsp:nvSpPr>
        <dsp:cNvPr id="0" name=""/>
        <dsp:cNvSpPr/>
      </dsp:nvSpPr>
      <dsp:spPr>
        <a:xfrm>
          <a:off x="860728" y="3544427"/>
          <a:ext cx="694698" cy="6946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2BB75D2-E151-446D-A4AE-7CE91D1C6074}">
      <dsp:nvSpPr>
        <dsp:cNvPr id="0" name=""/>
        <dsp:cNvSpPr/>
      </dsp:nvSpPr>
      <dsp:spPr>
        <a:xfrm>
          <a:off x="932277" y="4447413"/>
          <a:ext cx="8599073" cy="55575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33" tIns="76200" rIns="76200" bIns="762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000" kern="1200" dirty="0"/>
        </a:p>
      </dsp:txBody>
      <dsp:txXfrm>
        <a:off x="932277" y="4447413"/>
        <a:ext cx="8599073" cy="555758"/>
      </dsp:txXfrm>
    </dsp:sp>
    <dsp:sp modelId="{99DF9CE5-A4A7-4B05-A47F-56A1A1C3D34B}">
      <dsp:nvSpPr>
        <dsp:cNvPr id="0" name=""/>
        <dsp:cNvSpPr/>
      </dsp:nvSpPr>
      <dsp:spPr>
        <a:xfrm>
          <a:off x="584928" y="4377943"/>
          <a:ext cx="694698" cy="6946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6C2DA3C-D5BF-494D-B823-E50958C97814}">
      <dsp:nvSpPr>
        <dsp:cNvPr id="0" name=""/>
        <dsp:cNvSpPr/>
      </dsp:nvSpPr>
      <dsp:spPr>
        <a:xfrm>
          <a:off x="428988" y="5281539"/>
          <a:ext cx="9102362" cy="555758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1133" tIns="76200" rIns="76200" bIns="762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0C226"/>
            </a:buClr>
            <a:buFont typeface="Wingdings" panose="05000000000000000000" pitchFamily="2" charset="2"/>
            <a:buNone/>
          </a:pPr>
          <a:endParaRPr lang="pt-BR" sz="3000" kern="1200" dirty="0"/>
        </a:p>
      </dsp:txBody>
      <dsp:txXfrm>
        <a:off x="428988" y="5281539"/>
        <a:ext cx="9102362" cy="555758"/>
      </dsp:txXfrm>
    </dsp:sp>
    <dsp:sp modelId="{7BA4A0B0-79FE-4F87-A207-559589E84E1D}">
      <dsp:nvSpPr>
        <dsp:cNvPr id="0" name=""/>
        <dsp:cNvSpPr/>
      </dsp:nvSpPr>
      <dsp:spPr>
        <a:xfrm>
          <a:off x="81639" y="5212070"/>
          <a:ext cx="694698" cy="69469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33071-C839-4629-A90B-45D66ABDB48F}">
      <dsp:nvSpPr>
        <dsp:cNvPr id="0" name=""/>
        <dsp:cNvSpPr/>
      </dsp:nvSpPr>
      <dsp:spPr>
        <a:xfrm>
          <a:off x="0" y="443393"/>
          <a:ext cx="2740974" cy="164458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0" y="443393"/>
        <a:ext cx="2740974" cy="1644584"/>
      </dsp:txXfrm>
    </dsp:sp>
    <dsp:sp modelId="{838577C0-0F46-4ADC-A817-248DADF9C3A5}">
      <dsp:nvSpPr>
        <dsp:cNvPr id="0" name=""/>
        <dsp:cNvSpPr/>
      </dsp:nvSpPr>
      <dsp:spPr>
        <a:xfrm>
          <a:off x="3015071" y="443393"/>
          <a:ext cx="2740974" cy="164458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3015071" y="443393"/>
        <a:ext cx="2740974" cy="1644584"/>
      </dsp:txXfrm>
    </dsp:sp>
    <dsp:sp modelId="{9C792EAC-8BB1-4729-8961-951DADC1D921}">
      <dsp:nvSpPr>
        <dsp:cNvPr id="0" name=""/>
        <dsp:cNvSpPr/>
      </dsp:nvSpPr>
      <dsp:spPr>
        <a:xfrm>
          <a:off x="6030142" y="443393"/>
          <a:ext cx="2740974" cy="164458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6030142" y="443393"/>
        <a:ext cx="2740974" cy="1644584"/>
      </dsp:txXfrm>
    </dsp:sp>
    <dsp:sp modelId="{DA33A30F-61A3-49F6-BDF3-8C31762ADCB2}">
      <dsp:nvSpPr>
        <dsp:cNvPr id="0" name=""/>
        <dsp:cNvSpPr/>
      </dsp:nvSpPr>
      <dsp:spPr>
        <a:xfrm>
          <a:off x="0" y="2362075"/>
          <a:ext cx="2740974" cy="164458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0" y="2362075"/>
        <a:ext cx="2740974" cy="1644584"/>
      </dsp:txXfrm>
    </dsp:sp>
    <dsp:sp modelId="{15603721-F5C0-4A02-B222-74FB92B72F0F}">
      <dsp:nvSpPr>
        <dsp:cNvPr id="0" name=""/>
        <dsp:cNvSpPr/>
      </dsp:nvSpPr>
      <dsp:spPr>
        <a:xfrm>
          <a:off x="3015071" y="2362075"/>
          <a:ext cx="2740974" cy="164458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3015071" y="2362075"/>
        <a:ext cx="2740974" cy="1644584"/>
      </dsp:txXfrm>
    </dsp:sp>
    <dsp:sp modelId="{DC68E0B1-5C07-46DB-8604-2A2FBA66AE79}">
      <dsp:nvSpPr>
        <dsp:cNvPr id="0" name=""/>
        <dsp:cNvSpPr/>
      </dsp:nvSpPr>
      <dsp:spPr>
        <a:xfrm>
          <a:off x="6030142" y="2362075"/>
          <a:ext cx="2740974" cy="1644584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6030142" y="2362075"/>
        <a:ext cx="2740974" cy="16445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4411D-01D5-4777-BE6A-62DC4F35E8D9}">
      <dsp:nvSpPr>
        <dsp:cNvPr id="0" name=""/>
        <dsp:cNvSpPr/>
      </dsp:nvSpPr>
      <dsp:spPr>
        <a:xfrm>
          <a:off x="0" y="0"/>
          <a:ext cx="2130661" cy="1632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  <a:sp3d extrusionH="28000" prstMaterial="matte"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Art. 134 e 135</a:t>
          </a:r>
        </a:p>
      </dsp:txBody>
      <dsp:txXfrm>
        <a:off x="79700" y="79700"/>
        <a:ext cx="1971261" cy="1473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636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229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399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2770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7312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9097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441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B05D0-B590-4CC1-848E-AA0EF19F381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281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72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81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415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534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5" name="Google Shape;66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592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0757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DCEBD-067D-4BC9-B2DC-569E0D54A901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389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6" name="Google Shape;146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7" name="Google Shape;14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e conteúdo">
  <p:cSld name="1_Título e conteúd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Imagem em branco e preto&#10;&#10;Descrição gerada automaticamente com confiança média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16" name="Google Shape;16;p28" descr="Forma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936417" y="219049"/>
            <a:ext cx="1876525" cy="22518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>
            <a:spLocks noGrp="1"/>
          </p:cNvSpPr>
          <p:nvPr>
            <p:ph type="subTitle" idx="1"/>
          </p:nvPr>
        </p:nvSpPr>
        <p:spPr>
          <a:xfrm>
            <a:off x="7301562" y="5938463"/>
            <a:ext cx="3712335" cy="626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dirty="0"/>
              <a:t>Guarapari/ES – 22/05/2024</a:t>
            </a:r>
            <a:endParaRPr dirty="0"/>
          </a:p>
        </p:txBody>
      </p:sp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566738" y="1687448"/>
            <a:ext cx="1105852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</a:pPr>
            <a:r>
              <a:rPr lang="pt-BR" sz="5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RESGATE DE INVESTIMENTOS COM RENTABILIDADE NEGATIVA</a:t>
            </a:r>
            <a:endParaRPr sz="4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1136"/>
            <a:ext cx="4071419" cy="407253"/>
          </a:xfrm>
        </p:spPr>
        <p:txBody>
          <a:bodyPr/>
          <a:lstStyle/>
          <a:p>
            <a:pPr algn="l"/>
            <a:r>
              <a:rPr lang="pt-BR" sz="1800" b="1" dirty="0"/>
              <a:t>Análise Prévia do Fundo de Investimento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6C1FDC-3944-467E-8B6A-39B416137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15689"/>
              </p:ext>
            </p:extLst>
          </p:nvPr>
        </p:nvGraphicFramePr>
        <p:xfrm>
          <a:off x="1453606" y="606175"/>
          <a:ext cx="9612990" cy="611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09D035D3-E9FA-4A14-BFE7-B5C8CE168E0F}"/>
              </a:ext>
            </a:extLst>
          </p:cNvPr>
          <p:cNvSpPr/>
          <p:nvPr/>
        </p:nvSpPr>
        <p:spPr>
          <a:xfrm rot="19340751">
            <a:off x="-171554" y="2779042"/>
            <a:ext cx="2869640" cy="1692033"/>
          </a:xfrm>
          <a:prstGeom prst="rect">
            <a:avLst/>
          </a:prstGeom>
          <a:noFill/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Exemplos de atitudes práticas para mitigar o risco de prejuízo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6E0F06-3E18-4F79-AC96-6E8D519E8167}"/>
              </a:ext>
            </a:extLst>
          </p:cNvPr>
          <p:cNvSpPr txBox="1"/>
          <p:nvPr/>
        </p:nvSpPr>
        <p:spPr>
          <a:xfrm>
            <a:off x="2861584" y="1776365"/>
            <a:ext cx="781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Consulta junto à CVM e BACEN sobre processos sancionadores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78F7FD-EDBF-4181-8193-BBC5833BEBE5}"/>
              </a:ext>
            </a:extLst>
          </p:cNvPr>
          <p:cNvSpPr txBox="1"/>
          <p:nvPr/>
        </p:nvSpPr>
        <p:spPr>
          <a:xfrm>
            <a:off x="3011881" y="2489330"/>
            <a:ext cx="7882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Avaliar se existem elevados prazos de carência, cotização e/ou de pagamento das cotas e expressivas taxas de saída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BA304E-2BF4-4A09-B7D8-6584DD2DAFFB}"/>
              </a:ext>
            </a:extLst>
          </p:cNvPr>
          <p:cNvSpPr txBox="1"/>
          <p:nvPr/>
        </p:nvSpPr>
        <p:spPr>
          <a:xfrm>
            <a:off x="3106055" y="3353008"/>
            <a:ext cx="78828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latin typeface="Calibri" panose="020F0502020204030204" pitchFamily="34" charset="0"/>
                <a:cs typeface="Calibri" panose="020F0502020204030204" pitchFamily="34" charset="0"/>
              </a:rPr>
              <a:t>Carteira de investimento composta por ativos pertencentes a empresas que apresentem características incompatíveis com o volume de recursos a ela relacionados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C861C6-A23B-48BF-B6CF-C51057100886}"/>
              </a:ext>
            </a:extLst>
          </p:cNvPr>
          <p:cNvSpPr txBox="1"/>
          <p:nvPr/>
        </p:nvSpPr>
        <p:spPr>
          <a:xfrm>
            <a:off x="2983820" y="4136070"/>
            <a:ext cx="778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Questionar porque outros tipos de investidores, além de RPPS, não se interessaram pelo fundo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A5E9723-4E16-4CAB-8B27-CACB9484DFEA}"/>
              </a:ext>
            </a:extLst>
          </p:cNvPr>
          <p:cNvSpPr txBox="1"/>
          <p:nvPr/>
        </p:nvSpPr>
        <p:spPr>
          <a:xfrm>
            <a:off x="2861584" y="5142750"/>
            <a:ext cx="8033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Comparar a opção de investimento com outras semelhantes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C4A528B-A0B8-4BA1-B5E5-16285B4FC51B}"/>
              </a:ext>
            </a:extLst>
          </p:cNvPr>
          <p:cNvSpPr txBox="1"/>
          <p:nvPr/>
        </p:nvSpPr>
        <p:spPr>
          <a:xfrm>
            <a:off x="2229894" y="5797094"/>
            <a:ext cx="866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Desconfiar de situações incompatíveis com o mercado: fundos com alto retorno e baixo risco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5928F5-0BEE-A9BC-88FC-0D8832DB6FE4}"/>
              </a:ext>
            </a:extLst>
          </p:cNvPr>
          <p:cNvSpPr txBox="1"/>
          <p:nvPr/>
        </p:nvSpPr>
        <p:spPr>
          <a:xfrm>
            <a:off x="2352130" y="937102"/>
            <a:ext cx="7815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Histórico sobre os prestadores de serviço e seus sócios</a:t>
            </a:r>
          </a:p>
        </p:txBody>
      </p:sp>
    </p:spTree>
    <p:extLst>
      <p:ext uri="{BB962C8B-B14F-4D97-AF65-F5344CB8AC3E}">
        <p14:creationId xmlns:p14="http://schemas.microsoft.com/office/powerpoint/2010/main" val="9405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6" grpId="0" animBg="1"/>
      <p:bldP spid="3" grpId="0"/>
      <p:bldP spid="8" grpId="0"/>
      <p:bldP spid="9" grpId="0"/>
      <p:bldP spid="10" grpId="0"/>
      <p:bldP spid="11" grpId="0"/>
      <p:bldP spid="1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6524"/>
            <a:ext cx="6096000" cy="307784"/>
          </a:xfrm>
        </p:spPr>
        <p:txBody>
          <a:bodyPr>
            <a:noAutofit/>
          </a:bodyPr>
          <a:lstStyle/>
          <a:p>
            <a:pPr algn="l"/>
            <a:r>
              <a:rPr lang="pt-BR" sz="1800" b="1" dirty="0"/>
              <a:t>Monitoramento das aplicações</a:t>
            </a:r>
            <a:endParaRPr lang="pt-BR" altLang="pt-BR" sz="18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AEE1DB6-1A2C-4F25-908F-4F0B198E2C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965786"/>
              </p:ext>
            </p:extLst>
          </p:nvPr>
        </p:nvGraphicFramePr>
        <p:xfrm>
          <a:off x="2631844" y="2509906"/>
          <a:ext cx="8771117" cy="4450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2D15555C-9026-4667-B89F-D35A07F99BA9}"/>
              </a:ext>
            </a:extLst>
          </p:cNvPr>
          <p:cNvSpPr txBox="1"/>
          <p:nvPr/>
        </p:nvSpPr>
        <p:spPr>
          <a:xfrm>
            <a:off x="633076" y="1864732"/>
            <a:ext cx="10515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Portaria MTP nº 1.467/2022 delineia os parâmetros e responsabilidades inerentes ao processo de monitoramento dos fundos de investimentos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41E30F-5417-4B49-9DAB-1AA3D971015A}"/>
              </a:ext>
            </a:extLst>
          </p:cNvPr>
          <p:cNvSpPr txBox="1"/>
          <p:nvPr/>
        </p:nvSpPr>
        <p:spPr>
          <a:xfrm>
            <a:off x="2598966" y="3159545"/>
            <a:ext cx="268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Utilizar procedimentos e metodologias com critérios quantitativos e qualitativos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CBF57F-AA20-4838-B7C4-4440F8E7EDF2}"/>
              </a:ext>
            </a:extLst>
          </p:cNvPr>
          <p:cNvSpPr txBox="1"/>
          <p:nvPr/>
        </p:nvSpPr>
        <p:spPr>
          <a:xfrm>
            <a:off x="5676606" y="3323006"/>
            <a:ext cx="2681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Zelar pela transparência de informações divulgadas pelo gestor de recursos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A88E4DA-76FE-4F15-9176-219D26CE0EC8}"/>
              </a:ext>
            </a:extLst>
          </p:cNvPr>
          <p:cNvSpPr txBox="1"/>
          <p:nvPr/>
        </p:nvSpPr>
        <p:spPr>
          <a:xfrm>
            <a:off x="2640873" y="5089674"/>
            <a:ext cx="268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Analisar os relatórios divulgados pelos fundos, observando a ocorrência</a:t>
            </a:r>
          </a:p>
          <a:p>
            <a:pPr algn="ctr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de fatos relevantes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1A6A55D-8664-1AE3-53F6-AC7975F9EDD6}"/>
              </a:ext>
            </a:extLst>
          </p:cNvPr>
          <p:cNvSpPr txBox="1"/>
          <p:nvPr/>
        </p:nvSpPr>
        <p:spPr>
          <a:xfrm>
            <a:off x="8672209" y="3347446"/>
            <a:ext cx="2681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Monitorar o risco e a meta de rentabilidade dos investimentos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6BB8C7-9F7A-BC37-3AC2-36ECF14E59FB}"/>
              </a:ext>
            </a:extLst>
          </p:cNvPr>
          <p:cNvSpPr txBox="1"/>
          <p:nvPr/>
        </p:nvSpPr>
        <p:spPr>
          <a:xfrm>
            <a:off x="5628547" y="5366674"/>
            <a:ext cx="2681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Acompanhar a aderência dos fundos à PAI do RPPS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758CC5-C503-9299-800E-562BA5D808F5}"/>
              </a:ext>
            </a:extLst>
          </p:cNvPr>
          <p:cNvSpPr txBox="1"/>
          <p:nvPr/>
        </p:nvSpPr>
        <p:spPr>
          <a:xfrm>
            <a:off x="8705087" y="4951175"/>
            <a:ext cx="2681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Avaliar as demonstrações financeiras anuais do fundo investido e o parecer dos auditores</a:t>
            </a:r>
          </a:p>
          <a:p>
            <a:pPr algn="ctr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independentes</a:t>
            </a: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BC77E498-4A90-C165-D829-5EBA3E47A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385471"/>
              </p:ext>
            </p:extLst>
          </p:nvPr>
        </p:nvGraphicFramePr>
        <p:xfrm>
          <a:off x="284637" y="3102279"/>
          <a:ext cx="2132743" cy="1632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6C5CF8FC-222D-6059-9991-D6C0C14DFFCA}"/>
              </a:ext>
            </a:extLst>
          </p:cNvPr>
          <p:cNvSpPr txBox="1"/>
          <p:nvPr/>
        </p:nvSpPr>
        <p:spPr>
          <a:xfrm>
            <a:off x="1894895" y="915384"/>
            <a:ext cx="7780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RPPS deve monitorar constantemente os recursos aplicados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19173EA-C5E3-9D66-5095-34A12FD1BC09}"/>
              </a:ext>
            </a:extLst>
          </p:cNvPr>
          <p:cNvSpPr/>
          <p:nvPr/>
        </p:nvSpPr>
        <p:spPr>
          <a:xfrm>
            <a:off x="1663819" y="753152"/>
            <a:ext cx="8324041" cy="87015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4" descr="Light Bulb Icon Vector Ilustração De Símbolo De Idéias De Lâmpada, Clipart  De Eletricidade, Conversor De ícones, ícones De Aptidão Imagem PNG e Vetor  Para Download Gratuito">
            <a:extLst>
              <a:ext uri="{FF2B5EF4-FFF2-40B4-BE49-F238E27FC236}">
                <a16:creationId xmlns:a16="http://schemas.microsoft.com/office/drawing/2014/main" id="{8DBC423D-0576-0564-403A-5A976AB4B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84" y="915384"/>
            <a:ext cx="627420" cy="6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Sinal De Trânsito Atenção Placa - Gráfico vetorial grátis no Pixabay">
            <a:extLst>
              <a:ext uri="{FF2B5EF4-FFF2-40B4-BE49-F238E27FC236}">
                <a16:creationId xmlns:a16="http://schemas.microsoft.com/office/drawing/2014/main" id="{761FC287-10A3-6FBB-8F8C-CD7756D2B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52" y="930670"/>
            <a:ext cx="620734" cy="5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  <p:bldP spid="3" grpId="0"/>
      <p:bldP spid="3" grpId="1"/>
      <p:bldP spid="9" grpId="0"/>
      <p:bldP spid="9" grpId="1"/>
      <p:bldP spid="11" grpId="0"/>
      <p:bldP spid="11" grpId="1"/>
      <p:bldP spid="5" grpId="0"/>
      <p:bldP spid="5" grpId="1"/>
      <p:bldP spid="7" grpId="0"/>
      <p:bldP spid="7" grpId="1"/>
      <p:bldP spid="16" grpId="0"/>
      <p:bldP spid="16" grpId="1"/>
      <p:bldGraphic spid="17" grpId="0">
        <p:bldAsOne/>
      </p:bldGraphic>
      <p:bldP spid="10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109539" y="1081160"/>
            <a:ext cx="11058524" cy="98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</a:pPr>
            <a:r>
              <a:rPr lang="pt-BR" sz="3000" b="1" dirty="0">
                <a:solidFill>
                  <a:srgbClr val="000000"/>
                </a:solidFill>
                <a:sym typeface="Calibri"/>
              </a:rPr>
              <a:t>Durante</a:t>
            </a:r>
            <a:r>
              <a:rPr lang="pt-BR" sz="3000" b="1" dirty="0">
                <a:solidFill>
                  <a:srgbClr val="000000"/>
                </a:solidFill>
              </a:rPr>
              <a:t> o monitoramento, constatando perda potencial, o </a:t>
            </a:r>
            <a:r>
              <a:rPr lang="pt-BR" sz="3000" b="1" dirty="0">
                <a:solidFill>
                  <a:srgbClr val="000000"/>
                </a:solidFill>
                <a:sym typeface="Calibri"/>
              </a:rPr>
              <a:t>RPPS pode realizar desinvestimento de recursos realizando prejuízo?</a:t>
            </a:r>
            <a:endParaRPr sz="3000" dirty="0">
              <a:sym typeface="Calibri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1517230-1918-3EE3-8D4B-F255C8FF1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030425"/>
              </p:ext>
            </p:extLst>
          </p:nvPr>
        </p:nvGraphicFramePr>
        <p:xfrm>
          <a:off x="721097" y="2606468"/>
          <a:ext cx="10553546" cy="415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29D6C653-D1EC-E92F-0298-CFCBAC1F58A4}"/>
              </a:ext>
            </a:extLst>
          </p:cNvPr>
          <p:cNvSpPr txBox="1"/>
          <p:nvPr/>
        </p:nvSpPr>
        <p:spPr>
          <a:xfrm>
            <a:off x="1706088" y="3453328"/>
            <a:ext cx="381983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Não há imposição normativa, no atual contexto regulatório dos RPPS, que os obrigue a manter qualquer tipo de aplicação.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60E8E1-6BDD-35CF-DA9A-15AD48FE7587}"/>
              </a:ext>
            </a:extLst>
          </p:cNvPr>
          <p:cNvSpPr txBox="1"/>
          <p:nvPr/>
        </p:nvSpPr>
        <p:spPr>
          <a:xfrm>
            <a:off x="5859884" y="4193065"/>
            <a:ext cx="4272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Qualquer decisão de resgate deve ser fundamentada em estudos técnicos robustos que irão respaldar a decisão.</a:t>
            </a:r>
          </a:p>
        </p:txBody>
      </p:sp>
    </p:spTree>
    <p:extLst>
      <p:ext uri="{BB962C8B-B14F-4D97-AF65-F5344CB8AC3E}">
        <p14:creationId xmlns:p14="http://schemas.microsoft.com/office/powerpoint/2010/main" val="32021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3819834" cy="46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</a:pPr>
            <a:r>
              <a:rPr lang="pt-BR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Estudo Técnico que embasa a decisão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3AEC0F-9248-267B-4097-AA2E5056F528}"/>
              </a:ext>
            </a:extLst>
          </p:cNvPr>
          <p:cNvSpPr txBox="1"/>
          <p:nvPr/>
        </p:nvSpPr>
        <p:spPr>
          <a:xfrm rot="19451321">
            <a:off x="308927" y="3373259"/>
            <a:ext cx="23520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Exemplo de variáveis a serem analisadas</a:t>
            </a:r>
            <a:endParaRPr lang="pt-B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6A3FC51-0E7F-FDB5-961C-F6059AC90D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661019"/>
              </p:ext>
            </p:extLst>
          </p:nvPr>
        </p:nvGraphicFramePr>
        <p:xfrm>
          <a:off x="2421454" y="2131025"/>
          <a:ext cx="7971502" cy="3992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596B3BFA-6103-C439-01F7-E9C46AD41664}"/>
              </a:ext>
            </a:extLst>
          </p:cNvPr>
          <p:cNvSpPr txBox="1"/>
          <p:nvPr/>
        </p:nvSpPr>
        <p:spPr>
          <a:xfrm>
            <a:off x="3341597" y="2550804"/>
            <a:ext cx="48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i="0" u="none" strike="noStrike" baseline="0" dirty="0">
                <a:latin typeface="Calibri" panose="020F0502020204030204" pitchFamily="34" charset="0"/>
              </a:rPr>
              <a:t>Horizonte temporal do investimento</a:t>
            </a:r>
            <a:endParaRPr lang="pt-BR" sz="2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96F96A-A64B-CF67-291E-68853B626457}"/>
              </a:ext>
            </a:extLst>
          </p:cNvPr>
          <p:cNvSpPr txBox="1"/>
          <p:nvPr/>
        </p:nvSpPr>
        <p:spPr>
          <a:xfrm>
            <a:off x="3773907" y="3445669"/>
            <a:ext cx="659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</a:rPr>
              <a:t>E</a:t>
            </a:r>
            <a:r>
              <a:rPr lang="pt-BR" sz="2000" b="0" i="0" u="none" strike="noStrike" baseline="0" dirty="0">
                <a:latin typeface="Calibri" panose="020F0502020204030204" pitchFamily="34" charset="0"/>
              </a:rPr>
              <a:t>stratégia de alocação de ativos da política de investimentos</a:t>
            </a:r>
            <a:endParaRPr lang="pt-BR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498766-C307-DCDE-F273-22A6F69A82F6}"/>
              </a:ext>
            </a:extLst>
          </p:cNvPr>
          <p:cNvSpPr txBox="1"/>
          <p:nvPr/>
        </p:nvSpPr>
        <p:spPr>
          <a:xfrm>
            <a:off x="3744154" y="4411211"/>
            <a:ext cx="5276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>
                <a:latin typeface="Calibri" panose="020F0502020204030204" pitchFamily="34" charset="0"/>
              </a:rPr>
              <a:t>Perspectiva de recuperação do mercado</a:t>
            </a:r>
            <a:endParaRPr lang="pt-BR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699A442-78A3-A94F-F3FA-C69E136D8623}"/>
              </a:ext>
            </a:extLst>
          </p:cNvPr>
          <p:cNvSpPr txBox="1"/>
          <p:nvPr/>
        </p:nvSpPr>
        <p:spPr>
          <a:xfrm>
            <a:off x="3402223" y="5336262"/>
            <a:ext cx="5276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>
                <a:latin typeface="Calibri" panose="020F0502020204030204" pitchFamily="34" charset="0"/>
              </a:rPr>
              <a:t>Objetivos de curto e longo prazos do RPPS</a:t>
            </a:r>
            <a:endParaRPr lang="pt-BR" sz="20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CC9CC44-AFA2-D8F0-A2DF-C3FEA072329B}"/>
              </a:ext>
            </a:extLst>
          </p:cNvPr>
          <p:cNvSpPr txBox="1"/>
          <p:nvPr/>
        </p:nvSpPr>
        <p:spPr>
          <a:xfrm>
            <a:off x="363794" y="986134"/>
            <a:ext cx="1182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Manter os recursos aplicados x Resgatar os recursos com prejuízo</a:t>
            </a:r>
          </a:p>
        </p:txBody>
      </p:sp>
    </p:spTree>
    <p:extLst>
      <p:ext uri="{BB962C8B-B14F-4D97-AF65-F5344CB8AC3E}">
        <p14:creationId xmlns:p14="http://schemas.microsoft.com/office/powerpoint/2010/main" val="1305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1136"/>
            <a:ext cx="7808360" cy="365777"/>
          </a:xfrm>
        </p:spPr>
        <p:txBody>
          <a:bodyPr>
            <a:noAutofit/>
          </a:bodyPr>
          <a:lstStyle/>
          <a:p>
            <a:pPr algn="l"/>
            <a:r>
              <a:rPr lang="pt-BR" sz="1800" b="1" dirty="0"/>
              <a:t>Fatores que contribuem para a permissividade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6C1FDC-3944-467E-8B6A-39B416137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216534"/>
              </p:ext>
            </p:extLst>
          </p:nvPr>
        </p:nvGraphicFramePr>
        <p:xfrm>
          <a:off x="838200" y="508389"/>
          <a:ext cx="10901516" cy="621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4CBA304E-2BF4-4A09-B7D8-6584DD2DAFFB}"/>
              </a:ext>
            </a:extLst>
          </p:cNvPr>
          <p:cNvSpPr txBox="1"/>
          <p:nvPr/>
        </p:nvSpPr>
        <p:spPr>
          <a:xfrm>
            <a:off x="2174166" y="949553"/>
            <a:ext cx="9360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Diversificação da carteira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para manter a alocação de ativos alinhada aos objetivos e tolerância ao risco do RPPS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C861C6-A23B-48BF-B6CF-C51057100886}"/>
              </a:ext>
            </a:extLst>
          </p:cNvPr>
          <p:cNvSpPr txBox="1"/>
          <p:nvPr/>
        </p:nvSpPr>
        <p:spPr>
          <a:xfrm>
            <a:off x="2573128" y="3295906"/>
            <a:ext cx="90755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Busca constante por </a:t>
            </a:r>
            <a:r>
              <a:rPr lang="pt-BR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oportunidades mais promissoras</a:t>
            </a: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 com retornos mais atrativos e capacidade de identificar setores ou ativos com potencial de valorização em longo prazo.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A5E9723-4E16-4CAB-8B27-CACB9484DFEA}"/>
              </a:ext>
            </a:extLst>
          </p:cNvPr>
          <p:cNvSpPr txBox="1"/>
          <p:nvPr/>
        </p:nvSpPr>
        <p:spPr>
          <a:xfrm>
            <a:off x="2478160" y="1982371"/>
            <a:ext cx="9170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b="1" u="sng" dirty="0"/>
              <a:t>Ambiente econômico</a:t>
            </a:r>
            <a:r>
              <a:rPr lang="pt-BR" dirty="0"/>
              <a:t> em face de eventos imprevisíveis, como crises financeiras globais, pandemias ou mudanças nas políticas governamentais, a capacidade de adaptação torna-se crucial.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C4A528B-A0B8-4BA1-B5E5-16285B4FC51B}"/>
              </a:ext>
            </a:extLst>
          </p:cNvPr>
          <p:cNvSpPr txBox="1"/>
          <p:nvPr/>
        </p:nvSpPr>
        <p:spPr>
          <a:xfrm>
            <a:off x="2478161" y="4440395"/>
            <a:ext cx="9170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Rebalanceamento da carteira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visa manter a alocação de ativos alinhada aos objetivos e tolerância ao risco do RPPS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D66BA3-26A8-F92B-3AE3-7EABA91CD572}"/>
              </a:ext>
            </a:extLst>
          </p:cNvPr>
          <p:cNvSpPr txBox="1"/>
          <p:nvPr/>
        </p:nvSpPr>
        <p:spPr>
          <a:xfrm>
            <a:off x="2102247" y="5580935"/>
            <a:ext cx="9546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Correlação negativa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, pois a variação desigual dos ativos pode resultar em desequilíbrios, afastando a alocação originalmente planejada. </a:t>
            </a:r>
          </a:p>
        </p:txBody>
      </p:sp>
    </p:spTree>
    <p:extLst>
      <p:ext uri="{BB962C8B-B14F-4D97-AF65-F5344CB8AC3E}">
        <p14:creationId xmlns:p14="http://schemas.microsoft.com/office/powerpoint/2010/main" val="141653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1136"/>
            <a:ext cx="4071419" cy="407253"/>
          </a:xfrm>
        </p:spPr>
        <p:txBody>
          <a:bodyPr/>
          <a:lstStyle/>
          <a:p>
            <a:pPr algn="l"/>
            <a:r>
              <a:rPr lang="pt-BR" sz="1800" b="1" dirty="0"/>
              <a:t>Como estar respaldado para tal ação?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63D6CFB-00B5-DDAE-4F6F-619C42FDC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657712"/>
              </p:ext>
            </p:extLst>
          </p:nvPr>
        </p:nvGraphicFramePr>
        <p:xfrm>
          <a:off x="838200" y="899652"/>
          <a:ext cx="10176803" cy="523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3556B74-920A-B329-7506-E6AED6DDA23E}"/>
              </a:ext>
            </a:extLst>
          </p:cNvPr>
          <p:cNvSpPr txBox="1"/>
          <p:nvPr/>
        </p:nvSpPr>
        <p:spPr>
          <a:xfrm>
            <a:off x="3956405" y="899652"/>
            <a:ext cx="61525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b="0" i="0" u="none" strike="noStrike" baseline="0" dirty="0">
                <a:latin typeface="Calibri" panose="020F0502020204030204" pitchFamily="34" charset="0"/>
              </a:rPr>
              <a:t>A Política de Investimentos deverá nortear e embasar essa ação do gestor, incorporando as diretrizes para conferir um substancial respaldo à tomada de decisão por parte do gestor dos recursos do RPPS e do Comitê de Investimentos.</a:t>
            </a:r>
            <a:endParaRPr lang="pt-BR" sz="25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04F367B-4D34-0F19-19FD-0323E4EFDEE5}"/>
              </a:ext>
            </a:extLst>
          </p:cNvPr>
          <p:cNvSpPr txBox="1"/>
          <p:nvPr/>
        </p:nvSpPr>
        <p:spPr>
          <a:xfrm>
            <a:off x="995151" y="4122397"/>
            <a:ext cx="615253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Estudo técnico robusto e criteriosamente fundamentado, adotando padrões análogos aos empregados na análise que respaldou a aplicação, </a:t>
            </a:r>
            <a:r>
              <a:rPr lang="pt-BR" sz="25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 o devido registro detalhado em ata</a:t>
            </a: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35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1136"/>
            <a:ext cx="4071419" cy="407253"/>
          </a:xfrm>
        </p:spPr>
        <p:txBody>
          <a:bodyPr/>
          <a:lstStyle/>
          <a:p>
            <a:pPr algn="l"/>
            <a:r>
              <a:rPr lang="pt-BR" sz="1800" b="1" dirty="0"/>
              <a:t>Por que detalhar em ata?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6C1FDC-3944-467E-8B6A-39B416137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836926"/>
              </p:ext>
            </p:extLst>
          </p:nvPr>
        </p:nvGraphicFramePr>
        <p:xfrm>
          <a:off x="838200" y="508389"/>
          <a:ext cx="10901516" cy="621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09D035D3-E9FA-4A14-BFE7-B5C8CE168E0F}"/>
              </a:ext>
            </a:extLst>
          </p:cNvPr>
          <p:cNvSpPr/>
          <p:nvPr/>
        </p:nvSpPr>
        <p:spPr>
          <a:xfrm rot="18917305">
            <a:off x="-353504" y="3041192"/>
            <a:ext cx="2869640" cy="1300122"/>
          </a:xfrm>
          <a:prstGeom prst="rect">
            <a:avLst/>
          </a:prstGeom>
          <a:noFill/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 que detalhar em ata?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BA304E-2BF4-4A09-B7D8-6584DD2DAFFB}"/>
              </a:ext>
            </a:extLst>
          </p:cNvPr>
          <p:cNvSpPr txBox="1"/>
          <p:nvPr/>
        </p:nvSpPr>
        <p:spPr>
          <a:xfrm>
            <a:off x="2261244" y="1164765"/>
            <a:ext cx="936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Transparência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: Colocar o processo decisório em ata demonstra transparência e responsabilidade por parte da equipe responsável.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C861C6-A23B-48BF-B6CF-C51057100886}"/>
              </a:ext>
            </a:extLst>
          </p:cNvPr>
          <p:cNvSpPr txBox="1"/>
          <p:nvPr/>
        </p:nvSpPr>
        <p:spPr>
          <a:xfrm>
            <a:off x="2658715" y="3829115"/>
            <a:ext cx="898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Responsabilização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: Responsabilização dos participantes pelos resultados, sejam eles positivos ou negativos, promovendo uma cultura de prestação de contas e responsabilidade dentro da UG, incentivando a tomada de decisões cuidadosa e bem fundamentada.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A5E9723-4E16-4CAB-8B27-CACB9484DFEA}"/>
              </a:ext>
            </a:extLst>
          </p:cNvPr>
          <p:cNvSpPr txBox="1"/>
          <p:nvPr/>
        </p:nvSpPr>
        <p:spPr>
          <a:xfrm>
            <a:off x="2728198" y="2467472"/>
            <a:ext cx="880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Aprendizado e melhoria contínua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: Permite identificar áreas de melhoria, possibilitando que a equipe aprenda com experiências passadas e aprimore os processos de tomada de decisão.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C4A528B-A0B8-4BA1-B5E5-16285B4FC51B}"/>
              </a:ext>
            </a:extLst>
          </p:cNvPr>
          <p:cNvSpPr txBox="1"/>
          <p:nvPr/>
        </p:nvSpPr>
        <p:spPr>
          <a:xfrm>
            <a:off x="2174166" y="5190758"/>
            <a:ext cx="936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Histórico documentado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: É o registro oficial do processo decisório, fornecendo um histórico detalhado das circunstâncias, discussões e decisões tomadas, servindo em situações futuras, como auditorias internas ou externas, investigações ou para referência em decisões subsequentes relacionadas ao investimento ou resgate de aplicações.</a:t>
            </a:r>
          </a:p>
        </p:txBody>
      </p:sp>
    </p:spTree>
    <p:extLst>
      <p:ext uri="{BB962C8B-B14F-4D97-AF65-F5344CB8AC3E}">
        <p14:creationId xmlns:p14="http://schemas.microsoft.com/office/powerpoint/2010/main" val="238523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1136"/>
            <a:ext cx="7808360" cy="365777"/>
          </a:xfrm>
        </p:spPr>
        <p:txBody>
          <a:bodyPr>
            <a:noAutofit/>
          </a:bodyPr>
          <a:lstStyle/>
          <a:p>
            <a:pPr algn="l"/>
            <a:r>
              <a:rPr lang="pt-BR" sz="1800" b="1" dirty="0"/>
              <a:t>Conclusão: RPPS pode resgatar investimentos com realização de prejuízo?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6C1FDC-3944-467E-8B6A-39B416137955}"/>
              </a:ext>
            </a:extLst>
          </p:cNvPr>
          <p:cNvGraphicFramePr/>
          <p:nvPr/>
        </p:nvGraphicFramePr>
        <p:xfrm>
          <a:off x="838200" y="508389"/>
          <a:ext cx="10901516" cy="6213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09D035D3-E9FA-4A14-BFE7-B5C8CE168E0F}"/>
              </a:ext>
            </a:extLst>
          </p:cNvPr>
          <p:cNvSpPr/>
          <p:nvPr/>
        </p:nvSpPr>
        <p:spPr>
          <a:xfrm rot="18917305">
            <a:off x="-596620" y="2740741"/>
            <a:ext cx="2869640" cy="1300122"/>
          </a:xfrm>
          <a:prstGeom prst="rect">
            <a:avLst/>
          </a:prstGeom>
          <a:noFill/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SIM!!!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BA304E-2BF4-4A09-B7D8-6584DD2DAFFB}"/>
              </a:ext>
            </a:extLst>
          </p:cNvPr>
          <p:cNvSpPr txBox="1"/>
          <p:nvPr/>
        </p:nvSpPr>
        <p:spPr>
          <a:xfrm>
            <a:off x="2278839" y="1103666"/>
            <a:ext cx="9360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Não há imposição normativa, no atual contexto regulatório dos RPPS, que os obrigue a manter qualquer tipo de aplicação.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C861C6-A23B-48BF-B6CF-C51057100886}"/>
              </a:ext>
            </a:extLst>
          </p:cNvPr>
          <p:cNvSpPr txBox="1"/>
          <p:nvPr/>
        </p:nvSpPr>
        <p:spPr>
          <a:xfrm>
            <a:off x="2688647" y="3990799"/>
            <a:ext cx="8980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Deve haver estudo técnico robusto e criteriosamente fundamentado, adotando padrões análogos aos empregados na análise que respaldou a aplicação.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A5E9723-4E16-4CAB-8B27-CACB9484DFEA}"/>
              </a:ext>
            </a:extLst>
          </p:cNvPr>
          <p:cNvSpPr txBox="1"/>
          <p:nvPr/>
        </p:nvSpPr>
        <p:spPr>
          <a:xfrm>
            <a:off x="2728198" y="2542659"/>
            <a:ext cx="880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sz="2000" dirty="0"/>
              <a:t>Política de investimentos deve estabelecer a regra geral para tal conduta para respaldar o gestor de recursos e o colegiado competente.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C4A528B-A0B8-4BA1-B5E5-16285B4FC51B}"/>
              </a:ext>
            </a:extLst>
          </p:cNvPr>
          <p:cNvSpPr txBox="1"/>
          <p:nvPr/>
        </p:nvSpPr>
        <p:spPr>
          <a:xfrm>
            <a:off x="2174166" y="5443165"/>
            <a:ext cx="9360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estudo técnico deve ser devidamente detalhado em ata do órgão deliberativo de investimentos do RPPS, ao mesmo sob a modalidade de anexo.</a:t>
            </a:r>
          </a:p>
        </p:txBody>
      </p:sp>
    </p:spTree>
    <p:extLst>
      <p:ext uri="{BB962C8B-B14F-4D97-AF65-F5344CB8AC3E}">
        <p14:creationId xmlns:p14="http://schemas.microsoft.com/office/powerpoint/2010/main" val="71758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27"/>
          <p:cNvSpPr txBox="1">
            <a:spLocks noGrp="1"/>
          </p:cNvSpPr>
          <p:nvPr>
            <p:ph type="body" idx="1"/>
          </p:nvPr>
        </p:nvSpPr>
        <p:spPr>
          <a:xfrm>
            <a:off x="599209" y="1282290"/>
            <a:ext cx="10972800" cy="442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983" name="Google Shape;9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pic>
        <p:nvPicPr>
          <p:cNvPr id="984" name="Google Shape;98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8825" y="1446781"/>
            <a:ext cx="6348775" cy="2511444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27"/>
          <p:cNvSpPr txBox="1"/>
          <p:nvPr/>
        </p:nvSpPr>
        <p:spPr>
          <a:xfrm>
            <a:off x="2424363" y="4362855"/>
            <a:ext cx="690184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GUSTAVO LOPES SINAY NEVES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gustavo.s.neves@previdencia.gov.br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AUDITOR FISCAL DA RECEITA FEDERAL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MINISTÉRIO DA PREVIDÊNCIA SOCIAL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CD387-DEE0-4CFA-9F64-53CDFB05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716"/>
            <a:ext cx="3092521" cy="390625"/>
          </a:xfrm>
        </p:spPr>
        <p:txBody>
          <a:bodyPr>
            <a:normAutofit/>
          </a:bodyPr>
          <a:lstStyle/>
          <a:p>
            <a:r>
              <a:rPr lang="pt-BR" sz="1800" b="1" dirty="0"/>
              <a:t>Diretrizes Gerais</a:t>
            </a:r>
            <a:endParaRPr lang="pt-BR" sz="18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6A50068-0A5F-4B93-8A40-E7F895B0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A5FF7-F4F9-4A83-8474-3FB09CA0A2D0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A8E8F9A-FC9D-BE7D-4BEF-6B81EDDBD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834626"/>
              </p:ext>
            </p:extLst>
          </p:nvPr>
        </p:nvGraphicFramePr>
        <p:xfrm>
          <a:off x="509447" y="2480871"/>
          <a:ext cx="11404209" cy="463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2FFF03F-D178-E36F-7565-903C30D01968}"/>
              </a:ext>
            </a:extLst>
          </p:cNvPr>
          <p:cNvSpPr txBox="1"/>
          <p:nvPr/>
        </p:nvSpPr>
        <p:spPr>
          <a:xfrm>
            <a:off x="2001782" y="3203807"/>
            <a:ext cx="991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Princípios de segurança, rentabilidade, solvência, liquidez, motivação, adequação à natureza de suas obrigações e transparência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8BDB7D-DA31-140D-CBD0-EC176FA3C126}"/>
              </a:ext>
            </a:extLst>
          </p:cNvPr>
          <p:cNvSpPr txBox="1"/>
          <p:nvPr/>
        </p:nvSpPr>
        <p:spPr>
          <a:xfrm>
            <a:off x="2001769" y="5035597"/>
            <a:ext cx="991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/>
              <a:t>Exercer suas atividades com boa fé, lealdade e </a:t>
            </a:r>
            <a:r>
              <a:rPr lang="pt-BR" sz="1800" b="1" u="sng" dirty="0"/>
              <a:t>diligência</a:t>
            </a:r>
            <a:endParaRPr lang="pt-BR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BD9DA6-DEC9-6DA4-906D-6798E041B3C3}"/>
              </a:ext>
            </a:extLst>
          </p:cNvPr>
          <p:cNvSpPr txBox="1"/>
          <p:nvPr/>
        </p:nvSpPr>
        <p:spPr>
          <a:xfrm>
            <a:off x="2001769" y="5709259"/>
            <a:ext cx="9911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Ativos que compõem as carteiras dos fundos de investimento e os respectivos emissores devem ser considerados de baixo risco de crédito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D4943D-62E4-379D-64B0-DDA21320CBA2}"/>
              </a:ext>
            </a:extLst>
          </p:cNvPr>
          <p:cNvSpPr txBox="1"/>
          <p:nvPr/>
        </p:nvSpPr>
        <p:spPr>
          <a:xfrm>
            <a:off x="2001770" y="4043999"/>
            <a:ext cx="991188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50" dirty="0">
                <a:latin typeface="Calibri" panose="020F0502020204030204" pitchFamily="34" charset="0"/>
                <a:cs typeface="Calibri" panose="020F0502020204030204" pitchFamily="34" charset="0"/>
              </a:rPr>
              <a:t>Realizar o </a:t>
            </a:r>
            <a:r>
              <a:rPr lang="pt-BR" sz="1850" b="1" u="sng" dirty="0">
                <a:latin typeface="Calibri" panose="020F0502020204030204" pitchFamily="34" charset="0"/>
                <a:cs typeface="Calibri" panose="020F0502020204030204" pitchFamily="34" charset="0"/>
              </a:rPr>
              <a:t>prévio credenciamento</a:t>
            </a:r>
            <a:r>
              <a:rPr lang="pt-BR" sz="1850" dirty="0">
                <a:latin typeface="Calibri" panose="020F0502020204030204" pitchFamily="34" charset="0"/>
                <a:cs typeface="Calibri" panose="020F0502020204030204" pitchFamily="34" charset="0"/>
              </a:rPr>
              <a:t>, o acompanhamento e a avaliação do gestor e do administrador dos fundos de investimento e das demais instituições escolhidas para receber as aplicações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0FEB73-1D26-060C-2F99-00441DD1F5E0}"/>
              </a:ext>
            </a:extLst>
          </p:cNvPr>
          <p:cNvSpPr txBox="1"/>
          <p:nvPr/>
        </p:nvSpPr>
        <p:spPr>
          <a:xfrm>
            <a:off x="509447" y="1148741"/>
            <a:ext cx="108443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Art. 6º Fica facultada aos Entes Federativos a constituição de fundos integrados de bens, direitos e ativos, com finalidade previdenciária, desde que observados os critérios de que trata o artigo 1º e, adicionalmente, os seguintes preceitos:</a:t>
            </a:r>
          </a:p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IV – Aplicação de recursos, conforme estabelecido pelo Conselho Monetário Nacional</a:t>
            </a:r>
          </a:p>
        </p:txBody>
      </p:sp>
      <p:sp>
        <p:nvSpPr>
          <p:cNvPr id="13" name="Retângulo de cantos arredondados 10">
            <a:extLst>
              <a:ext uri="{FF2B5EF4-FFF2-40B4-BE49-F238E27FC236}">
                <a16:creationId xmlns:a16="http://schemas.microsoft.com/office/drawing/2014/main" id="{DF588D8E-483B-5459-453A-869075EBD5C2}"/>
              </a:ext>
            </a:extLst>
          </p:cNvPr>
          <p:cNvSpPr/>
          <p:nvPr/>
        </p:nvSpPr>
        <p:spPr>
          <a:xfrm>
            <a:off x="509447" y="771435"/>
            <a:ext cx="3366873" cy="337838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LEI FEDERAL Nº 9.717/1998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20540D2-32A4-B222-BA4E-9053E20D8BA1}"/>
              </a:ext>
            </a:extLst>
          </p:cNvPr>
          <p:cNvSpPr/>
          <p:nvPr/>
        </p:nvSpPr>
        <p:spPr>
          <a:xfrm>
            <a:off x="509447" y="1146102"/>
            <a:ext cx="10844353" cy="138423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74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0" grpId="0"/>
      <p:bldP spid="11" grpId="0"/>
      <p:bldP spid="4" grpId="0"/>
      <p:bldP spid="6" grpId="0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3"/>
          <p:cNvSpPr/>
          <p:nvPr/>
        </p:nvSpPr>
        <p:spPr>
          <a:xfrm>
            <a:off x="1524000" y="1277219"/>
            <a:ext cx="9036050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0625" bIns="0" anchor="t" anchorCtr="0">
            <a:noAutofit/>
          </a:bodyPr>
          <a:lstStyle/>
          <a:p>
            <a:pPr marL="382588" marR="0" lvl="0" indent="-3429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dirty="0"/>
          </a:p>
          <a:p>
            <a:pPr marL="8890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0" name="Google Shape;550;p13"/>
          <p:cNvSpPr txBox="1"/>
          <p:nvPr/>
        </p:nvSpPr>
        <p:spPr>
          <a:xfrm>
            <a:off x="10176447" y="6742981"/>
            <a:ext cx="538609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dirty="0"/>
          </a:p>
        </p:txBody>
      </p:sp>
      <p:sp>
        <p:nvSpPr>
          <p:cNvPr id="551" name="Google Shape;551;p13"/>
          <p:cNvSpPr/>
          <p:nvPr/>
        </p:nvSpPr>
        <p:spPr>
          <a:xfrm rot="20242994">
            <a:off x="910763" y="3732990"/>
            <a:ext cx="2530543" cy="234862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294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Processo Decisório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Investimentos</a:t>
            </a:r>
            <a:endParaRPr dirty="0"/>
          </a:p>
        </p:txBody>
      </p:sp>
      <p:grpSp>
        <p:nvGrpSpPr>
          <p:cNvPr id="552" name="Google Shape;552;p13"/>
          <p:cNvGrpSpPr/>
          <p:nvPr/>
        </p:nvGrpSpPr>
        <p:grpSpPr>
          <a:xfrm>
            <a:off x="1840997" y="711656"/>
            <a:ext cx="7066772" cy="5765310"/>
            <a:chOff x="710427" y="33571"/>
            <a:chExt cx="7066772" cy="5765310"/>
          </a:xfrm>
        </p:grpSpPr>
        <p:sp>
          <p:nvSpPr>
            <p:cNvPr id="553" name="Google Shape;553;p13"/>
            <p:cNvSpPr/>
            <p:nvPr/>
          </p:nvSpPr>
          <p:spPr>
            <a:xfrm rot="5400000">
              <a:off x="1005427" y="1267864"/>
              <a:ext cx="1113460" cy="126763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F5CBB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710427" y="33571"/>
              <a:ext cx="1874411" cy="1312027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13"/>
            <p:cNvSpPr txBox="1"/>
            <p:nvPr/>
          </p:nvSpPr>
          <p:spPr>
            <a:xfrm>
              <a:off x="774486" y="97630"/>
              <a:ext cx="1746293" cy="1183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endParaRPr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2535857" y="198925"/>
              <a:ext cx="2361780" cy="106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13"/>
            <p:cNvSpPr/>
            <p:nvPr/>
          </p:nvSpPr>
          <p:spPr>
            <a:xfrm rot="5400000">
              <a:off x="2799156" y="2741704"/>
              <a:ext cx="1113460" cy="126763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F5CBB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2504157" y="1507410"/>
              <a:ext cx="1874411" cy="1312027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13"/>
            <p:cNvSpPr txBox="1"/>
            <p:nvPr/>
          </p:nvSpPr>
          <p:spPr>
            <a:xfrm>
              <a:off x="2568216" y="1571469"/>
              <a:ext cx="1746293" cy="1183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endParaRPr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4412030" y="1647569"/>
              <a:ext cx="3031050" cy="106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13"/>
            <p:cNvSpPr/>
            <p:nvPr/>
          </p:nvSpPr>
          <p:spPr>
            <a:xfrm rot="5400000">
              <a:off x="4592886" y="4215543"/>
              <a:ext cx="1113460" cy="1267635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rgbClr val="F5CBB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4297886" y="2981250"/>
              <a:ext cx="1874411" cy="1312027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13"/>
            <p:cNvSpPr txBox="1"/>
            <p:nvPr/>
          </p:nvSpPr>
          <p:spPr>
            <a:xfrm>
              <a:off x="4361945" y="3045309"/>
              <a:ext cx="1746293" cy="1183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endParaRPr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6229331" y="3068705"/>
              <a:ext cx="1547868" cy="106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5781494" y="4486854"/>
              <a:ext cx="1874411" cy="1312027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13"/>
            <p:cNvSpPr txBox="1"/>
            <p:nvPr/>
          </p:nvSpPr>
          <p:spPr>
            <a:xfrm>
              <a:off x="5845553" y="4550913"/>
              <a:ext cx="1746293" cy="1183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400"/>
                <a:buFont typeface="Calibri"/>
                <a:buNone/>
              </a:pPr>
              <a:endParaRPr sz="5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7" name="Google Shape;5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 dirty="0"/>
          </a:p>
        </p:txBody>
      </p:sp>
      <p:sp>
        <p:nvSpPr>
          <p:cNvPr id="568" name="Google Shape;568;p13"/>
          <p:cNvSpPr txBox="1"/>
          <p:nvPr/>
        </p:nvSpPr>
        <p:spPr>
          <a:xfrm>
            <a:off x="0" y="94387"/>
            <a:ext cx="4054543" cy="420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 Decisório dos Investimentos</a:t>
            </a:r>
            <a:endParaRPr dirty="0"/>
          </a:p>
        </p:txBody>
      </p:sp>
      <p:sp>
        <p:nvSpPr>
          <p:cNvPr id="569" name="Google Shape;569;p13"/>
          <p:cNvSpPr txBox="1"/>
          <p:nvPr/>
        </p:nvSpPr>
        <p:spPr>
          <a:xfrm>
            <a:off x="1947229" y="1145430"/>
            <a:ext cx="1738627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Política Anual de Investimentos</a:t>
            </a:r>
            <a:endParaRPr dirty="0"/>
          </a:p>
        </p:txBody>
      </p:sp>
      <p:sp>
        <p:nvSpPr>
          <p:cNvPr id="570" name="Google Shape;570;p13"/>
          <p:cNvSpPr txBox="1"/>
          <p:nvPr/>
        </p:nvSpPr>
        <p:spPr>
          <a:xfrm>
            <a:off x="3730171" y="2617399"/>
            <a:ext cx="1738627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Credenciamento/ Seleção</a:t>
            </a:r>
            <a:endParaRPr dirty="0"/>
          </a:p>
        </p:txBody>
      </p:sp>
      <p:sp>
        <p:nvSpPr>
          <p:cNvPr id="571" name="Google Shape;571;p13"/>
          <p:cNvSpPr txBox="1"/>
          <p:nvPr/>
        </p:nvSpPr>
        <p:spPr>
          <a:xfrm>
            <a:off x="5505894" y="4062046"/>
            <a:ext cx="1738627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Alocação/ Desinvestimento</a:t>
            </a:r>
            <a:endParaRPr dirty="0"/>
          </a:p>
        </p:txBody>
      </p:sp>
      <p:sp>
        <p:nvSpPr>
          <p:cNvPr id="572" name="Google Shape;572;p13"/>
          <p:cNvSpPr txBox="1"/>
          <p:nvPr/>
        </p:nvSpPr>
        <p:spPr>
          <a:xfrm>
            <a:off x="6968150" y="5674489"/>
            <a:ext cx="1857829" cy="31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Monitoramento</a:t>
            </a:r>
            <a:endParaRPr dirty="0"/>
          </a:p>
        </p:txBody>
      </p:sp>
      <p:sp>
        <p:nvSpPr>
          <p:cNvPr id="573" name="Google Shape;573;p13"/>
          <p:cNvSpPr txBox="1"/>
          <p:nvPr/>
        </p:nvSpPr>
        <p:spPr>
          <a:xfrm>
            <a:off x="3817257" y="1200172"/>
            <a:ext cx="22787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Estratégia</a:t>
            </a:r>
            <a:endParaRPr dirty="0"/>
          </a:p>
        </p:txBody>
      </p:sp>
      <p:sp>
        <p:nvSpPr>
          <p:cNvPr id="574" name="Google Shape;574;p13"/>
          <p:cNvSpPr txBox="1"/>
          <p:nvPr/>
        </p:nvSpPr>
        <p:spPr>
          <a:xfrm>
            <a:off x="5541910" y="2566220"/>
            <a:ext cx="33310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 e escolha de instituições e produtos</a:t>
            </a:r>
            <a:endParaRPr dirty="0"/>
          </a:p>
        </p:txBody>
      </p:sp>
      <p:sp>
        <p:nvSpPr>
          <p:cNvPr id="575" name="Google Shape;575;p13"/>
          <p:cNvSpPr txBox="1"/>
          <p:nvPr/>
        </p:nvSpPr>
        <p:spPr>
          <a:xfrm>
            <a:off x="7384026" y="4122244"/>
            <a:ext cx="33310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Execução</a:t>
            </a:r>
            <a:endParaRPr dirty="0"/>
          </a:p>
        </p:txBody>
      </p:sp>
      <p:sp>
        <p:nvSpPr>
          <p:cNvPr id="576" name="Google Shape;576;p13"/>
          <p:cNvSpPr txBox="1"/>
          <p:nvPr/>
        </p:nvSpPr>
        <p:spPr>
          <a:xfrm>
            <a:off x="8872940" y="5612448"/>
            <a:ext cx="25305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Acompanhamento Risco x Retorno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6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1136"/>
            <a:ext cx="4085303" cy="407253"/>
          </a:xfrm>
        </p:spPr>
        <p:txBody>
          <a:bodyPr>
            <a:normAutofit fontScale="90000"/>
          </a:bodyPr>
          <a:lstStyle/>
          <a:p>
            <a:r>
              <a:rPr lang="pt-BR" altLang="pt-BR" sz="18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Analise técnica das opções de investimentos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6C1FDC-3944-467E-8B6A-39B416137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841735"/>
              </p:ext>
            </p:extLst>
          </p:nvPr>
        </p:nvGraphicFramePr>
        <p:xfrm>
          <a:off x="2329677" y="508389"/>
          <a:ext cx="8721634" cy="440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F978F7FD-EDBF-4181-8193-BBC5833BEBE5}"/>
              </a:ext>
            </a:extLst>
          </p:cNvPr>
          <p:cNvSpPr txBox="1"/>
          <p:nvPr/>
        </p:nvSpPr>
        <p:spPr>
          <a:xfrm>
            <a:off x="3417219" y="982071"/>
            <a:ext cx="7257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Não basta simplesmente cumprir limites da PAI e da Resolução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C861C6-A23B-48BF-B6CF-C51057100886}"/>
              </a:ext>
            </a:extLst>
          </p:cNvPr>
          <p:cNvSpPr txBox="1"/>
          <p:nvPr/>
        </p:nvSpPr>
        <p:spPr>
          <a:xfrm>
            <a:off x="3641485" y="2990970"/>
            <a:ext cx="7257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Emissão de parecer, com motivação técnica de aplicação ou resgate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A5E9723-4E16-4CAB-8B27-CACB9484DFEA}"/>
              </a:ext>
            </a:extLst>
          </p:cNvPr>
          <p:cNvSpPr txBox="1"/>
          <p:nvPr/>
        </p:nvSpPr>
        <p:spPr>
          <a:xfrm>
            <a:off x="3417219" y="4015968"/>
            <a:ext cx="705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Análises, discussões e deliberação (órgãos do RPPS)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0312E1-95C7-79CC-3704-20C569B077EC}"/>
              </a:ext>
            </a:extLst>
          </p:cNvPr>
          <p:cNvSpPr txBox="1"/>
          <p:nvPr/>
        </p:nvSpPr>
        <p:spPr>
          <a:xfrm>
            <a:off x="2938487" y="5336333"/>
            <a:ext cx="8011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Falta de análise ou análise inadequada adiciona riscos desnecessários e contraria os princípios do CMN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D38DC231-0A5F-27A8-81AE-0557C240CF9A}"/>
              </a:ext>
            </a:extLst>
          </p:cNvPr>
          <p:cNvSpPr/>
          <p:nvPr/>
        </p:nvSpPr>
        <p:spPr>
          <a:xfrm>
            <a:off x="352523" y="5352047"/>
            <a:ext cx="2272690" cy="70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901041-38D0-ACA1-3EF5-AE3BDE9ACB9D}"/>
              </a:ext>
            </a:extLst>
          </p:cNvPr>
          <p:cNvSpPr txBox="1"/>
          <p:nvPr/>
        </p:nvSpPr>
        <p:spPr>
          <a:xfrm>
            <a:off x="3692380" y="1855864"/>
            <a:ext cx="715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Selecionar os melhores produtos exige um trabalho de pesquisa, análise e comparação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874DC2-380F-822B-66B3-9F5AA31080C9}"/>
              </a:ext>
            </a:extLst>
          </p:cNvPr>
          <p:cNvSpPr txBox="1"/>
          <p:nvPr/>
        </p:nvSpPr>
        <p:spPr>
          <a:xfrm rot="20168152">
            <a:off x="352522" y="1948790"/>
            <a:ext cx="2095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Reflexões</a:t>
            </a:r>
          </a:p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 e</a:t>
            </a:r>
          </a:p>
          <a:p>
            <a:pPr algn="ctr"/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 Deveres</a:t>
            </a:r>
          </a:p>
        </p:txBody>
      </p:sp>
    </p:spTree>
    <p:extLst>
      <p:ext uri="{BB962C8B-B14F-4D97-AF65-F5344CB8AC3E}">
        <p14:creationId xmlns:p14="http://schemas.microsoft.com/office/powerpoint/2010/main" val="170359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085" y="71038"/>
            <a:ext cx="4016965" cy="282657"/>
          </a:xfrm>
        </p:spPr>
        <p:txBody>
          <a:bodyPr>
            <a:noAutofit/>
          </a:bodyPr>
          <a:lstStyle/>
          <a:p>
            <a:r>
              <a:rPr lang="pt-BR" sz="1800" b="1" dirty="0"/>
              <a:t>Alocações dos Recursos - Regras Gerais</a:t>
            </a:r>
            <a:endParaRPr lang="pt-BR" altLang="pt-BR" sz="18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6C1FDC-3944-467E-8B6A-39B416137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2811256"/>
              </p:ext>
            </p:extLst>
          </p:nvPr>
        </p:nvGraphicFramePr>
        <p:xfrm>
          <a:off x="2047567" y="676077"/>
          <a:ext cx="9685520" cy="455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D220FA62-8343-4892-928D-0F9F12087C5D}"/>
              </a:ext>
            </a:extLst>
          </p:cNvPr>
          <p:cNvSpPr/>
          <p:nvPr/>
        </p:nvSpPr>
        <p:spPr>
          <a:xfrm rot="19303906">
            <a:off x="94296" y="2996329"/>
            <a:ext cx="2869640" cy="1300122"/>
          </a:xfrm>
          <a:prstGeom prst="rect">
            <a:avLst/>
          </a:prstGeom>
          <a:noFill/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Recursos do RPPS só podem ser alocados em FI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7003F66-53E6-4623-BE19-73C3F834B724}"/>
              </a:ext>
            </a:extLst>
          </p:cNvPr>
          <p:cNvSpPr txBox="1"/>
          <p:nvPr/>
        </p:nvSpPr>
        <p:spPr>
          <a:xfrm>
            <a:off x="4490144" y="4966583"/>
            <a:ext cx="724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TAMBÉM SE APLICA ÀS IF QUE EMITIREM ATIVOS FINANCEIROS QUE FOREM INVESTIDOS DIRETAMENTE PELA UG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F99E55-BBB8-4848-9BBC-B4AC67A5E737}"/>
              </a:ext>
            </a:extLst>
          </p:cNvPr>
          <p:cNvSpPr txBox="1"/>
          <p:nvPr/>
        </p:nvSpPr>
        <p:spPr>
          <a:xfrm>
            <a:off x="3316995" y="1264172"/>
            <a:ext cx="841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Cujo gestor e administrador sejam considerados, conforme o credenciamento realizado pela UG, como de boa qualidade de gestão e de ambiente de controle de investimento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81D5077-1A0D-4B20-BEFE-0C3E2C58AD29}"/>
              </a:ext>
            </a:extLst>
          </p:cNvPr>
          <p:cNvSpPr txBox="1"/>
          <p:nvPr/>
        </p:nvSpPr>
        <p:spPr>
          <a:xfrm>
            <a:off x="3319340" y="4073162"/>
            <a:ext cx="841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Cujo administrador ou o gestor seja, na data da aplicação, instituição autorizada a funcionar pelo BACEN </a:t>
            </a:r>
            <a:r>
              <a:rPr lang="pt-B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 obrigada a instituir comitê de auditoria e comitê de riscos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13CA03-A68A-4840-8669-4112B98D9F64}"/>
              </a:ext>
            </a:extLst>
          </p:cNvPr>
          <p:cNvSpPr txBox="1"/>
          <p:nvPr/>
        </p:nvSpPr>
        <p:spPr>
          <a:xfrm>
            <a:off x="3600341" y="2631389"/>
            <a:ext cx="813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Cujo administrador detenha, no máximo, 50% de recursos sob sua administração oriundos de RPPS</a:t>
            </a:r>
          </a:p>
        </p:txBody>
      </p:sp>
      <p:sp>
        <p:nvSpPr>
          <p:cNvPr id="20" name="Seta: Dobrada para Cima 19">
            <a:extLst>
              <a:ext uri="{FF2B5EF4-FFF2-40B4-BE49-F238E27FC236}">
                <a16:creationId xmlns:a16="http://schemas.microsoft.com/office/drawing/2014/main" id="{2217C0D6-815F-6A03-2D7D-C45605321F2A}"/>
              </a:ext>
            </a:extLst>
          </p:cNvPr>
          <p:cNvSpPr/>
          <p:nvPr/>
        </p:nvSpPr>
        <p:spPr>
          <a:xfrm rot="5400000">
            <a:off x="3744850" y="4698528"/>
            <a:ext cx="513541" cy="80256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: Dobrada para Cima 4">
            <a:extLst>
              <a:ext uri="{FF2B5EF4-FFF2-40B4-BE49-F238E27FC236}">
                <a16:creationId xmlns:a16="http://schemas.microsoft.com/office/drawing/2014/main" id="{2F38BF9A-5BDC-B384-F5C8-5432603A14E7}"/>
              </a:ext>
            </a:extLst>
          </p:cNvPr>
          <p:cNvSpPr/>
          <p:nvPr/>
        </p:nvSpPr>
        <p:spPr>
          <a:xfrm rot="5400000">
            <a:off x="3679141" y="5219844"/>
            <a:ext cx="644958" cy="802560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1FE315-313D-16A7-411A-8D249E3C246D}"/>
              </a:ext>
            </a:extLst>
          </p:cNvPr>
          <p:cNvSpPr txBox="1"/>
          <p:nvPr/>
        </p:nvSpPr>
        <p:spPr>
          <a:xfrm>
            <a:off x="4490144" y="5607137"/>
            <a:ext cx="724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ATENÇÃO AO § 5º, ART. 8º DA RESOLUÇÃO CMN Nº 4.910/2021</a:t>
            </a:r>
          </a:p>
        </p:txBody>
      </p:sp>
    </p:spTree>
    <p:extLst>
      <p:ext uri="{BB962C8B-B14F-4D97-AF65-F5344CB8AC3E}">
        <p14:creationId xmlns:p14="http://schemas.microsoft.com/office/powerpoint/2010/main" val="195533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7" grpId="0" animBg="1"/>
      <p:bldP spid="10" grpId="0"/>
      <p:bldP spid="3" grpId="0"/>
      <p:bldP spid="11" grpId="0"/>
      <p:bldP spid="12" grpId="0"/>
      <p:bldP spid="20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70136"/>
            <a:ext cx="6753497" cy="431515"/>
          </a:xfrm>
        </p:spPr>
        <p:txBody>
          <a:bodyPr>
            <a:noAutofit/>
          </a:bodyPr>
          <a:lstStyle/>
          <a:p>
            <a:r>
              <a:rPr lang="pt-BR" sz="1800" b="1" dirty="0"/>
              <a:t>Lista Exaustiva (atualizada até 06/05/2024)</a:t>
            </a:r>
            <a:endParaRPr lang="pt-BR" altLang="pt-BR" sz="18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DE8AE7E-E5FD-EF1F-20DF-07F2133EF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06888"/>
              </p:ext>
            </p:extLst>
          </p:nvPr>
        </p:nvGraphicFramePr>
        <p:xfrm>
          <a:off x="339213" y="781665"/>
          <a:ext cx="11341510" cy="5574674"/>
        </p:xfrm>
        <a:graphic>
          <a:graphicData uri="http://schemas.openxmlformats.org/drawingml/2006/table">
            <a:tbl>
              <a:tblPr/>
              <a:tblGrid>
                <a:gridCol w="811089">
                  <a:extLst>
                    <a:ext uri="{9D8B030D-6E8A-4147-A177-3AD203B41FA5}">
                      <a16:colId xmlns:a16="http://schemas.microsoft.com/office/drawing/2014/main" val="163234461"/>
                    </a:ext>
                  </a:extLst>
                </a:gridCol>
                <a:gridCol w="3134382">
                  <a:extLst>
                    <a:ext uri="{9D8B030D-6E8A-4147-A177-3AD203B41FA5}">
                      <a16:colId xmlns:a16="http://schemas.microsoft.com/office/drawing/2014/main" val="2165458039"/>
                    </a:ext>
                  </a:extLst>
                </a:gridCol>
                <a:gridCol w="2350786">
                  <a:extLst>
                    <a:ext uri="{9D8B030D-6E8A-4147-A177-3AD203B41FA5}">
                      <a16:colId xmlns:a16="http://schemas.microsoft.com/office/drawing/2014/main" val="1997906808"/>
                    </a:ext>
                  </a:extLst>
                </a:gridCol>
                <a:gridCol w="824837">
                  <a:extLst>
                    <a:ext uri="{9D8B030D-6E8A-4147-A177-3AD203B41FA5}">
                      <a16:colId xmlns:a16="http://schemas.microsoft.com/office/drawing/2014/main" val="4043347945"/>
                    </a:ext>
                  </a:extLst>
                </a:gridCol>
                <a:gridCol w="2818193">
                  <a:extLst>
                    <a:ext uri="{9D8B030D-6E8A-4147-A177-3AD203B41FA5}">
                      <a16:colId xmlns:a16="http://schemas.microsoft.com/office/drawing/2014/main" val="157586358"/>
                    </a:ext>
                  </a:extLst>
                </a:gridCol>
                <a:gridCol w="1402223">
                  <a:extLst>
                    <a:ext uri="{9D8B030D-6E8A-4147-A177-3AD203B41FA5}">
                      <a16:colId xmlns:a16="http://schemas.microsoft.com/office/drawing/2014/main" val="1080476223"/>
                    </a:ext>
                  </a:extLst>
                </a:gridCol>
              </a:tblGrid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Times New Roman" panose="02020603050405020304" pitchFamily="18" charset="0"/>
                        </a:rPr>
                        <a:t>CNPJ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Times New Roman" panose="02020603050405020304" pitchFamily="18" charset="0"/>
                        </a:rPr>
                        <a:t>INSTITUIÇÃO FINANCEIRA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Times New Roman" panose="02020603050405020304" pitchFamily="18" charset="0"/>
                        </a:rPr>
                        <a:t>CONGLOMERADO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Times New Roman" panose="02020603050405020304" pitchFamily="18" charset="0"/>
                        </a:rPr>
                        <a:t>CNPJ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Times New Roman" panose="02020603050405020304" pitchFamily="18" charset="0"/>
                        </a:rPr>
                        <a:t>INSTITUIÇÃO FINANCEIRA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Times New Roman" panose="02020603050405020304" pitchFamily="18" charset="0"/>
                        </a:rPr>
                        <a:t>CONGLOMERADO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86933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00.066.670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BEM  DTVM LTDA.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BRADESCO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31.597.552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BANCO CLASSICO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BCO CLASSICO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024889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00.360.305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CAIXA ECONOMICA FEDERAL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CAIXA ECONOMICA FEDERAL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33.311.713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ITAU DTVM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ITAU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94927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01.181.521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BANCO COOPERATIVO SICREDI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BCO COOPERATIVO SICREDI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33.479.023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BANCO CITIBANK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CITIBANK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064898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01.522.368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BANCO BNP PARIBAS BRASIL 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BNP PARIBAS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33.850.686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BRB DTVM 5/A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BRB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998172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01.638.542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SAFRA WEALTH D T V MOB LTDA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SAFRA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58.160.789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BANCO SAFRA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SAFRA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5580163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02.332.886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XP INVESTIMENTOS CCTVM 5/A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XP INVESTIMENTOS CCTVM 5/A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59.281.253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BTG PACTUAL PSF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BTG PACTUAL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48707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03.017.677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BANCO J. SAFRA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SAFRA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60.701.190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ITAU UNIBANCO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ITAU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661524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03.384.738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BV DTVM LTDA.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VOTORANTIM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60.746.948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BANCO BRADESCO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BRADESCO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54959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03.502.968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SANTANDER DTVM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SANTANDER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60.770.336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BANCO ALFA DE INVESTIMENTO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ALFA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8054778"/>
                  </a:ext>
                </a:extLst>
              </a:tr>
              <a:tr h="4823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07.237.373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BANCO DO NORDESTE DO BRASIL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BCO DO NORDESTE DO BRASIL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61.809.182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CREDIT SUISSE HEDGING GRIFFO CORRETORA DE VALORES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CREDIT SUISSE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103680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7397614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SICOOB DTVM LTDA.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BANCOOB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62.232.889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BANCO DAYCOVAL S.A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BCO DAYCOVAL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705850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15.213.150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BOCOM BBM CCVM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BOCOM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62.318.407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SANTANDER CACEIS BRASIL DTVM S.A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SANTANDER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837850"/>
                  </a:ext>
                </a:extLst>
              </a:tr>
              <a:tr h="4823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16.683.062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MERCANTIL DO BRASIL CORRETORA S/A CTVM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MERCANTIL DO BRASIL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62.375.134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BRAM - BRADESCO ASSET MANAGEMENT S.A. DTVM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BRADESCO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409209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17.364.795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MERCANTIL DO BRASIL DTVM  S/A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MERCANTIL DO BRASIL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62.418.140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INTRAG DTVM LTDA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ITAU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73302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18.945.670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 DTVM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90.400.888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BANCO SANTANDER (BRASIL)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SANTANDER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352435"/>
                  </a:ext>
                </a:extLst>
              </a:tr>
              <a:tr h="4823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28.156.057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BANESTES DTVM S/A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BANESTES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93.026.847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BANRISUL S.A. CORRETORA DE VALORES MOBILIÁRIOS E CÂMBIO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BANRISUL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4242"/>
                  </a:ext>
                </a:extLst>
              </a:tr>
              <a:tr h="2689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29.650.082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BTG PACTUAL ASSET MANAGEMENT S/A DTVM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BTG PACTUAL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33.886.862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MASTER S.A. CCTVM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BANCO MASTER S.A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962319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30.306.294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BANCO BTG PACTUAL S/A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BTG PACTUAL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Times New Roman" panose="02020603050405020304" pitchFamily="18" charset="0"/>
                        </a:rPr>
                        <a:t>Instituições Elegíveis apenas para emitir ativos do Art. 7, IV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613814"/>
                  </a:ext>
                </a:extLst>
              </a:tr>
              <a:tr h="2411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30.822.936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BB GESTAO DE RECURSOS DTVM S. 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BB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31.872.495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BANCO C6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Times New Roman" panose="02020603050405020304" pitchFamily="18" charset="0"/>
                        </a:rPr>
                        <a:t>BANCO C6 S.A.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732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3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4BD72-5287-7B14-D485-E69DC6FE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4811843" cy="759551"/>
          </a:xfrm>
        </p:spPr>
        <p:txBody>
          <a:bodyPr>
            <a:normAutofit/>
          </a:bodyPr>
          <a:lstStyle/>
          <a:p>
            <a:r>
              <a:rPr lang="pt-BR" sz="1800" b="1" dirty="0"/>
              <a:t>Credenciamento das Instituições</a:t>
            </a:r>
            <a:endParaRPr lang="pt-BR" sz="1800" dirty="0"/>
          </a:p>
        </p:txBody>
      </p:sp>
      <p:sp>
        <p:nvSpPr>
          <p:cNvPr id="4" name="CaixaDeTexto 7">
            <a:extLst>
              <a:ext uri="{FF2B5EF4-FFF2-40B4-BE49-F238E27FC236}">
                <a16:creationId xmlns:a16="http://schemas.microsoft.com/office/drawing/2014/main" id="{FE9579C8-6136-3A1E-FB39-A5FB55DE7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72378"/>
            <a:ext cx="8991600" cy="87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altLang="pt-BR" sz="2200" dirty="0">
                <a:cs typeface="Calibri" panose="020F0502020204030204" pitchFamily="34" charset="0"/>
              </a:rPr>
              <a:t>Credenciamento prévio das instituições não é apenas a emissão do atestado de credenciamento ou o preenchimento de formulários.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B5F3B67-E278-8CCB-3B4C-26567EA2E112}"/>
              </a:ext>
            </a:extLst>
          </p:cNvPr>
          <p:cNvSpPr txBox="1"/>
          <p:nvPr/>
        </p:nvSpPr>
        <p:spPr>
          <a:xfrm rot="19451321">
            <a:off x="170912" y="3529265"/>
            <a:ext cx="2352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Análise deve contemplar, no mínimo</a:t>
            </a:r>
            <a:endParaRPr lang="pt-B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A89C268-2999-0F18-63F9-01E74641D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873061"/>
              </p:ext>
            </p:extLst>
          </p:nvPr>
        </p:nvGraphicFramePr>
        <p:xfrm>
          <a:off x="2206283" y="1906696"/>
          <a:ext cx="8991600" cy="466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2DC49EF-F0CE-14CC-CCF3-53FC440A6A58}"/>
              </a:ext>
            </a:extLst>
          </p:cNvPr>
          <p:cNvSpPr txBox="1"/>
          <p:nvPr/>
        </p:nvSpPr>
        <p:spPr>
          <a:xfrm>
            <a:off x="2943663" y="2162552"/>
            <a:ext cx="8267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Histórico e experiência de atuação e de seus principais controladores  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379B8AF-8F3F-DB86-A2CC-123CB5D3A5B2}"/>
              </a:ext>
            </a:extLst>
          </p:cNvPr>
          <p:cNvSpPr txBox="1"/>
          <p:nvPr/>
        </p:nvSpPr>
        <p:spPr>
          <a:xfrm>
            <a:off x="3350454" y="2922673"/>
            <a:ext cx="7453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Volume de recursos sob a gestão e administração da instituição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901284-5305-F746-C0CA-66374129E99A}"/>
              </a:ext>
            </a:extLst>
          </p:cNvPr>
          <p:cNvSpPr txBox="1"/>
          <p:nvPr/>
        </p:nvSpPr>
        <p:spPr>
          <a:xfrm>
            <a:off x="3603670" y="3666589"/>
            <a:ext cx="7453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Solidez patrimonial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59D18C-EF8E-48C9-742B-765C51CEBA8E}"/>
              </a:ext>
            </a:extLst>
          </p:cNvPr>
          <p:cNvSpPr txBox="1"/>
          <p:nvPr/>
        </p:nvSpPr>
        <p:spPr>
          <a:xfrm>
            <a:off x="3603670" y="4369572"/>
            <a:ext cx="74535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Exposição a risco reputacional</a:t>
            </a:r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2CAB38B-274E-15D8-B0FC-BB3EDB025AF3}"/>
              </a:ext>
            </a:extLst>
          </p:cNvPr>
          <p:cNvSpPr txBox="1"/>
          <p:nvPr/>
        </p:nvSpPr>
        <p:spPr>
          <a:xfrm>
            <a:off x="3484097" y="5096281"/>
            <a:ext cx="7186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Padrão ético de conduta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82E2484-9964-9CAB-64E1-05A470846286}"/>
              </a:ext>
            </a:extLst>
          </p:cNvPr>
          <p:cNvSpPr txBox="1"/>
          <p:nvPr/>
        </p:nvSpPr>
        <p:spPr>
          <a:xfrm>
            <a:off x="3071444" y="5840197"/>
            <a:ext cx="7732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Aderência da rentabilidade a indicadores de desempenho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E64893AB-2F06-B722-A944-16F02CE761C0}"/>
              </a:ext>
            </a:extLst>
          </p:cNvPr>
          <p:cNvSpPr/>
          <p:nvPr/>
        </p:nvSpPr>
        <p:spPr>
          <a:xfrm>
            <a:off x="1474839" y="806930"/>
            <a:ext cx="9195506" cy="9731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12" descr="Sinal De Trânsito Atenção Placa - Gráfico vetorial grátis no Pixabay">
            <a:extLst>
              <a:ext uri="{FF2B5EF4-FFF2-40B4-BE49-F238E27FC236}">
                <a16:creationId xmlns:a16="http://schemas.microsoft.com/office/drawing/2014/main" id="{7937C14F-E5BE-72A2-7236-D3C19527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9" y="1021452"/>
            <a:ext cx="620734" cy="5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Sinal De Trânsito Atenção Placa - Gráfico vetorial grátis no Pixabay">
            <a:extLst>
              <a:ext uri="{FF2B5EF4-FFF2-40B4-BE49-F238E27FC236}">
                <a16:creationId xmlns:a16="http://schemas.microsoft.com/office/drawing/2014/main" id="{F65ACE3D-E954-E111-A457-1AE0C2D90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204" y="1021452"/>
            <a:ext cx="620734" cy="54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Graphic spid="5" grpId="0">
        <p:bldAsOne/>
      </p:bldGraphic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7"/>
          <p:cNvSpPr txBox="1">
            <a:spLocks noGrp="1"/>
          </p:cNvSpPr>
          <p:nvPr>
            <p:ph type="title"/>
          </p:nvPr>
        </p:nvSpPr>
        <p:spPr>
          <a:xfrm>
            <a:off x="0" y="101137"/>
            <a:ext cx="5619964" cy="32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pt-BR" sz="1800" b="1" dirty="0"/>
              <a:t>Alocação dos Recursos – Seleção de Fundos de Investimentos</a:t>
            </a:r>
            <a:endParaRPr sz="1800" dirty="0"/>
          </a:p>
        </p:txBody>
      </p:sp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</a:rPr>
              <a:t>8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694" name="Google Shape;694;p17"/>
          <p:cNvSpPr/>
          <p:nvPr/>
        </p:nvSpPr>
        <p:spPr>
          <a:xfrm rot="19942268">
            <a:off x="-12067" y="1791982"/>
            <a:ext cx="2869640" cy="1988934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  <a:sym typeface="Calibri"/>
              </a:rPr>
              <a:t>Para todos os fundos, analisar, no mínimo (exemplos)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59C80AF-B1C5-E1F1-FDDE-A6D304A41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697209"/>
              </p:ext>
            </p:extLst>
          </p:nvPr>
        </p:nvGraphicFramePr>
        <p:xfrm>
          <a:off x="2529144" y="424444"/>
          <a:ext cx="8635038" cy="445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Google Shape;695;p17">
            <a:extLst>
              <a:ext uri="{FF2B5EF4-FFF2-40B4-BE49-F238E27FC236}">
                <a16:creationId xmlns:a16="http://schemas.microsoft.com/office/drawing/2014/main" id="{83E7C72D-C77F-98EC-F830-84290B3F26CD}"/>
              </a:ext>
            </a:extLst>
          </p:cNvPr>
          <p:cNvSpPr txBox="1"/>
          <p:nvPr/>
        </p:nvSpPr>
        <p:spPr>
          <a:xfrm>
            <a:off x="3356719" y="791574"/>
            <a:ext cx="72571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Regulamento e demais documentos disponibilizados pelo fundo</a:t>
            </a:r>
            <a:endParaRPr dirty="0"/>
          </a:p>
        </p:txBody>
      </p:sp>
      <p:sp>
        <p:nvSpPr>
          <p:cNvPr id="4" name="Google Shape;696;p17">
            <a:extLst>
              <a:ext uri="{FF2B5EF4-FFF2-40B4-BE49-F238E27FC236}">
                <a16:creationId xmlns:a16="http://schemas.microsoft.com/office/drawing/2014/main" id="{924B35F4-10BC-4F93-7D1A-1C85A3A0DA1F}"/>
              </a:ext>
            </a:extLst>
          </p:cNvPr>
          <p:cNvSpPr txBox="1"/>
          <p:nvPr/>
        </p:nvSpPr>
        <p:spPr>
          <a:xfrm>
            <a:off x="3699387" y="1610643"/>
            <a:ext cx="72571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 do fundo frente às necessidades de liquidez do RPPS</a:t>
            </a:r>
          </a:p>
        </p:txBody>
      </p:sp>
      <p:sp>
        <p:nvSpPr>
          <p:cNvPr id="5" name="Google Shape;697;p17">
            <a:extLst>
              <a:ext uri="{FF2B5EF4-FFF2-40B4-BE49-F238E27FC236}">
                <a16:creationId xmlns:a16="http://schemas.microsoft.com/office/drawing/2014/main" id="{A6C68869-F81B-6F18-E0F5-0370982C6069}"/>
              </a:ext>
            </a:extLst>
          </p:cNvPr>
          <p:cNvSpPr txBox="1"/>
          <p:nvPr/>
        </p:nvSpPr>
        <p:spPr>
          <a:xfrm>
            <a:off x="3886671" y="2347106"/>
            <a:ext cx="706985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Política de investimentos do fundo quanto à seleção, alocação e diversificação de ativos </a:t>
            </a:r>
            <a:endParaRPr dirty="0"/>
          </a:p>
        </p:txBody>
      </p:sp>
      <p:sp>
        <p:nvSpPr>
          <p:cNvPr id="6" name="Google Shape;698;p17">
            <a:extLst>
              <a:ext uri="{FF2B5EF4-FFF2-40B4-BE49-F238E27FC236}">
                <a16:creationId xmlns:a16="http://schemas.microsoft.com/office/drawing/2014/main" id="{BB469368-6A6D-BEFE-C3AC-1FBAB699EC16}"/>
              </a:ext>
            </a:extLst>
          </p:cNvPr>
          <p:cNvSpPr txBox="1"/>
          <p:nvPr/>
        </p:nvSpPr>
        <p:spPr>
          <a:xfrm>
            <a:off x="3699387" y="3191345"/>
            <a:ext cx="725714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Histórico de performance do gestor em relação à gestão do fundo e de demais fundos por ele geridos</a:t>
            </a:r>
            <a:endParaRPr dirty="0"/>
          </a:p>
        </p:txBody>
      </p:sp>
      <p:sp>
        <p:nvSpPr>
          <p:cNvPr id="7" name="Google Shape;699;p17">
            <a:extLst>
              <a:ext uri="{FF2B5EF4-FFF2-40B4-BE49-F238E27FC236}">
                <a16:creationId xmlns:a16="http://schemas.microsoft.com/office/drawing/2014/main" id="{E01CF0AF-977B-1F0F-2D0A-3AE966ABBFF5}"/>
              </a:ext>
            </a:extLst>
          </p:cNvPr>
          <p:cNvSpPr txBox="1"/>
          <p:nvPr/>
        </p:nvSpPr>
        <p:spPr>
          <a:xfrm>
            <a:off x="3477857" y="3977193"/>
            <a:ext cx="747867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B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Custos, retorno e riscos relativos a fundos com classificação, características e políticas de investimento similares</a:t>
            </a:r>
          </a:p>
        </p:txBody>
      </p:sp>
      <p:sp>
        <p:nvSpPr>
          <p:cNvPr id="8" name="Google Shape;699;p17">
            <a:extLst>
              <a:ext uri="{FF2B5EF4-FFF2-40B4-BE49-F238E27FC236}">
                <a16:creationId xmlns:a16="http://schemas.microsoft.com/office/drawing/2014/main" id="{E3B42265-91A1-037E-B059-581AFF0D343A}"/>
              </a:ext>
            </a:extLst>
          </p:cNvPr>
          <p:cNvSpPr txBox="1"/>
          <p:nvPr/>
        </p:nvSpPr>
        <p:spPr>
          <a:xfrm>
            <a:off x="3261271" y="4879063"/>
            <a:ext cx="794609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NOS CASOS DE FIDC, FIP E FII, HÁ INFORMAÇÕES ADICIONAIS QUE O RPPS TEM QUE ANALISAR, TAIS COMO: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CARACTERÍSTICAS DOS DIREITOS CREDITÓRIOS (FIDC)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FORMA DE APORTE DO GESTOR EM RELAÇÃO AOS DEMAIS INVEST. (FIP)</a:t>
            </a: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CARACTERÍSTICAS DOS CRÉDITOS IMOBILIÁRIOS (FII)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46C4CF3C-1AF7-C240-0A96-0188C7BC06FF}"/>
              </a:ext>
            </a:extLst>
          </p:cNvPr>
          <p:cNvSpPr/>
          <p:nvPr/>
        </p:nvSpPr>
        <p:spPr>
          <a:xfrm>
            <a:off x="337775" y="5263977"/>
            <a:ext cx="2658256" cy="70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26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" grpId="0" animBg="1"/>
      <p:bldGraphic spid="2" grpId="0">
        <p:bldAsOne/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1136"/>
            <a:ext cx="4085303" cy="407253"/>
          </a:xfrm>
        </p:spPr>
        <p:txBody>
          <a:bodyPr/>
          <a:lstStyle/>
          <a:p>
            <a:pPr algn="l"/>
            <a:r>
              <a:rPr lang="pt-BR" sz="1800" b="1" dirty="0"/>
              <a:t>Análise Prévia do Fundo de Investimento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BE6C1FDC-3944-467E-8B6A-39B416137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720208"/>
              </p:ext>
            </p:extLst>
          </p:nvPr>
        </p:nvGraphicFramePr>
        <p:xfrm>
          <a:off x="1902542" y="508389"/>
          <a:ext cx="9306232" cy="624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tângulo 15">
            <a:extLst>
              <a:ext uri="{FF2B5EF4-FFF2-40B4-BE49-F238E27FC236}">
                <a16:creationId xmlns:a16="http://schemas.microsoft.com/office/drawing/2014/main" id="{09D035D3-E9FA-4A14-BFE7-B5C8CE168E0F}"/>
              </a:ext>
            </a:extLst>
          </p:cNvPr>
          <p:cNvSpPr/>
          <p:nvPr/>
        </p:nvSpPr>
        <p:spPr>
          <a:xfrm rot="19482374">
            <a:off x="-57068" y="2736052"/>
            <a:ext cx="2869640" cy="1738733"/>
          </a:xfrm>
          <a:prstGeom prst="rect">
            <a:avLst/>
          </a:prstGeom>
          <a:noFill/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Exemplos de atitudes práticas para mitigar o risco de prejuízo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D6E0F06-3E18-4F79-AC96-6E8D519E8167}"/>
              </a:ext>
            </a:extLst>
          </p:cNvPr>
          <p:cNvSpPr txBox="1"/>
          <p:nvPr/>
        </p:nvSpPr>
        <p:spPr>
          <a:xfrm>
            <a:off x="2766780" y="721290"/>
            <a:ext cx="8203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Análise da conjuntura econômica relativa ao mercado financeiro no médio e longo prazos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78F7FD-EDBF-4181-8193-BBC5833BEBE5}"/>
              </a:ext>
            </a:extLst>
          </p:cNvPr>
          <p:cNvSpPr txBox="1"/>
          <p:nvPr/>
        </p:nvSpPr>
        <p:spPr>
          <a:xfrm>
            <a:off x="3269624" y="1744301"/>
            <a:ext cx="773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Avaliação dos ativos que compõem a carteira do fundo de investimento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BA304E-2BF4-4A09-B7D8-6584DD2DAFFB}"/>
              </a:ext>
            </a:extLst>
          </p:cNvPr>
          <p:cNvSpPr txBox="1"/>
          <p:nvPr/>
        </p:nvSpPr>
        <p:spPr>
          <a:xfrm>
            <a:off x="3530652" y="2422934"/>
            <a:ext cx="7520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Avaliação sobre a saúde financeira dos emissores de ativos da carteira do fundo de investimento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C861C6-A23B-48BF-B6CF-C51057100886}"/>
              </a:ext>
            </a:extLst>
          </p:cNvPr>
          <p:cNvSpPr txBox="1"/>
          <p:nvPr/>
        </p:nvSpPr>
        <p:spPr>
          <a:xfrm>
            <a:off x="3794168" y="3436382"/>
            <a:ext cx="7257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Pesquisas sobre atos ou fatos relevantes publicados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A5E9723-4E16-4CAB-8B27-CACB9484DFEA}"/>
              </a:ext>
            </a:extLst>
          </p:cNvPr>
          <p:cNvSpPr txBox="1"/>
          <p:nvPr/>
        </p:nvSpPr>
        <p:spPr>
          <a:xfrm>
            <a:off x="3582126" y="4161181"/>
            <a:ext cx="74740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1900" dirty="0">
                <a:latin typeface="Calibri" panose="020F0502020204030204" pitchFamily="34" charset="0"/>
                <a:cs typeface="Calibri" panose="020F0502020204030204" pitchFamily="34" charset="0"/>
              </a:rPr>
              <a:t>Pesquisas   sobre notícias   negativas   relevantes   na   mídia   que envolvam o fundo de investimento, seu administrador e gestor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B59BA5-51F3-4C2D-9873-16AF833B7A20}"/>
              </a:ext>
            </a:extLst>
          </p:cNvPr>
          <p:cNvSpPr txBox="1"/>
          <p:nvPr/>
        </p:nvSpPr>
        <p:spPr>
          <a:xfrm>
            <a:off x="2852387" y="5837873"/>
            <a:ext cx="8198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Não investir quando não conhecer e não investir se houver pressão para investir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0312E1-95C7-79CC-3704-20C569B077EC}"/>
              </a:ext>
            </a:extLst>
          </p:cNvPr>
          <p:cNvSpPr txBox="1"/>
          <p:nvPr/>
        </p:nvSpPr>
        <p:spPr>
          <a:xfrm>
            <a:off x="3295764" y="4984138"/>
            <a:ext cx="775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90C226"/>
              </a:buClr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Analisar parecer de auditor independente e demonstrações financeiras do fundo</a:t>
            </a:r>
          </a:p>
        </p:txBody>
      </p:sp>
    </p:spTree>
    <p:extLst>
      <p:ext uri="{BB962C8B-B14F-4D97-AF65-F5344CB8AC3E}">
        <p14:creationId xmlns:p14="http://schemas.microsoft.com/office/powerpoint/2010/main" val="10622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6" grpId="0" animBg="1"/>
      <p:bldP spid="3" grpId="0"/>
      <p:bldP spid="8" grpId="0"/>
      <p:bldP spid="9" grpId="0"/>
      <p:bldP spid="10" grpId="0"/>
      <p:bldP spid="11" grpId="0"/>
      <p:bldP spid="12" grpId="0"/>
      <p:bldP spid="5" grpId="0"/>
    </p:bldLst>
  </p:timing>
</p:sld>
</file>

<file path=ppt/theme/theme1.xml><?xml version="1.0" encoding="utf-8"?>
<a:theme xmlns:a="http://schemas.openxmlformats.org/drawingml/2006/main" name="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13157</TotalTime>
  <Words>1874</Words>
  <Application>Microsoft Office PowerPoint</Application>
  <PresentationFormat>Widescreen</PresentationFormat>
  <Paragraphs>283</Paragraphs>
  <Slides>18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Calibri</vt:lpstr>
      <vt:lpstr>Arial</vt:lpstr>
      <vt:lpstr>Wingdings</vt:lpstr>
      <vt:lpstr>Times New Roman</vt:lpstr>
      <vt:lpstr>Personalizar design</vt:lpstr>
      <vt:lpstr>1_Personalizar design</vt:lpstr>
      <vt:lpstr>RESGATE DE INVESTIMENTOS COM RENTABILIDADE NEGATIVA</vt:lpstr>
      <vt:lpstr>Diretrizes Gerais</vt:lpstr>
      <vt:lpstr>Apresentação do PowerPoint</vt:lpstr>
      <vt:lpstr>Analise técnica das opções de investimentos</vt:lpstr>
      <vt:lpstr>Alocações dos Recursos - Regras Gerais</vt:lpstr>
      <vt:lpstr>Lista Exaustiva (atualizada até 06/05/2024)</vt:lpstr>
      <vt:lpstr>Credenciamento das Instituições</vt:lpstr>
      <vt:lpstr>Alocação dos Recursos – Seleção de Fundos de Investimentos</vt:lpstr>
      <vt:lpstr>Análise Prévia do Fundo de Investimento</vt:lpstr>
      <vt:lpstr>Análise Prévia do Fundo de Investimento</vt:lpstr>
      <vt:lpstr>Monitoramento das aplicações</vt:lpstr>
      <vt:lpstr>Durante o monitoramento, constatando perda potencial, o RPPS pode realizar desinvestimento de recursos realizando prejuízo?</vt:lpstr>
      <vt:lpstr>Estudo Técnico que embasa a decisão</vt:lpstr>
      <vt:lpstr>Fatores que contribuem para a permissividade</vt:lpstr>
      <vt:lpstr>Como estar respaldado para tal ação?</vt:lpstr>
      <vt:lpstr>Por que detalhar em ata?</vt:lpstr>
      <vt:lpstr>Conclusão: RPPS pode resgatar investimentos com realização de prejuízo?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LEGISLAÇÃO PREVIDENCIÁRIA APLICADA AOS RPPS </dc:title>
  <dc:creator>LUCAS RAMOS</dc:creator>
  <cp:lastModifiedBy>Gustavo Lopes Sinay Neves</cp:lastModifiedBy>
  <cp:revision>260</cp:revision>
  <dcterms:created xsi:type="dcterms:W3CDTF">2021-03-18T21:25:09Z</dcterms:created>
  <dcterms:modified xsi:type="dcterms:W3CDTF">2024-05-21T14:45:35Z</dcterms:modified>
</cp:coreProperties>
</file>